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03" r:id="rId1"/>
  </p:sldMasterIdLst>
  <p:notesMasterIdLst>
    <p:notesMasterId r:id="rId32"/>
  </p:notesMasterIdLst>
  <p:handoutMasterIdLst>
    <p:handoutMasterId r:id="rId33"/>
  </p:handoutMasterIdLst>
  <p:sldIdLst>
    <p:sldId id="283" r:id="rId2"/>
    <p:sldId id="286" r:id="rId3"/>
    <p:sldId id="258" r:id="rId4"/>
    <p:sldId id="321" r:id="rId5"/>
    <p:sldId id="324" r:id="rId6"/>
    <p:sldId id="292" r:id="rId7"/>
    <p:sldId id="289" r:id="rId8"/>
    <p:sldId id="291" r:id="rId9"/>
    <p:sldId id="285" r:id="rId10"/>
    <p:sldId id="295" r:id="rId11"/>
    <p:sldId id="260" r:id="rId12"/>
    <p:sldId id="298" r:id="rId13"/>
    <p:sldId id="299" r:id="rId14"/>
    <p:sldId id="300" r:id="rId15"/>
    <p:sldId id="301" r:id="rId16"/>
    <p:sldId id="302" r:id="rId17"/>
    <p:sldId id="304" r:id="rId18"/>
    <p:sldId id="305" r:id="rId19"/>
    <p:sldId id="308" r:id="rId20"/>
    <p:sldId id="309" r:id="rId21"/>
    <p:sldId id="314" r:id="rId22"/>
    <p:sldId id="315" r:id="rId23"/>
    <p:sldId id="316" r:id="rId24"/>
    <p:sldId id="318" r:id="rId25"/>
    <p:sldId id="297" r:id="rId26"/>
    <p:sldId id="311" r:id="rId27"/>
    <p:sldId id="272" r:id="rId28"/>
    <p:sldId id="282" r:id="rId29"/>
    <p:sldId id="323" r:id="rId30"/>
    <p:sldId id="322" r:id="rId31"/>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
      <p:font typeface="Montserrat" panose="00000500000000000000" pitchFamily="2" charset="0"/>
      <p:regular r:id="rId40"/>
      <p:bold r:id="rId41"/>
      <p:italic r:id="rId42"/>
      <p:boldItalic r:id="rId43"/>
    </p:embeddedFont>
    <p:embeddedFont>
      <p:font typeface="Roboto" panose="02000000000000000000" pitchFamily="2" charset="0"/>
      <p:regular r:id="rId44"/>
      <p:bold r:id="rId45"/>
      <p:italic r:id="rId46"/>
      <p:boldItalic r:id="rId47"/>
    </p:embeddedFont>
    <p:embeddedFont>
      <p:font typeface="Verdana" panose="020B0604030504040204" pitchFamily="34" charset="0"/>
      <p:regular r:id="rId48"/>
      <p:bold r:id="rId49"/>
      <p:italic r:id="rId50"/>
      <p:bold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1" id="{2E5AB7C4-C45E-499A-B57D-8778B1C8565B}">
          <p14:sldIdLst>
            <p14:sldId id="283"/>
            <p14:sldId id="286"/>
            <p14:sldId id="258"/>
            <p14:sldId id="321"/>
            <p14:sldId id="324"/>
            <p14:sldId id="292"/>
            <p14:sldId id="289"/>
            <p14:sldId id="291"/>
            <p14:sldId id="285"/>
            <p14:sldId id="295"/>
            <p14:sldId id="260"/>
            <p14:sldId id="298"/>
            <p14:sldId id="299"/>
            <p14:sldId id="300"/>
            <p14:sldId id="301"/>
            <p14:sldId id="302"/>
            <p14:sldId id="304"/>
            <p14:sldId id="305"/>
            <p14:sldId id="308"/>
            <p14:sldId id="309"/>
            <p14:sldId id="314"/>
            <p14:sldId id="315"/>
            <p14:sldId id="316"/>
            <p14:sldId id="318"/>
            <p14:sldId id="297"/>
            <p14:sldId id="311"/>
            <p14:sldId id="272"/>
            <p14:sldId id="282"/>
            <p14:sldId id="323"/>
            <p14:sldId id="322"/>
          </p14:sldIdLst>
        </p14:section>
      </p14:sectionLst>
    </p:ext>
    <p:ext uri="{EFAFB233-063F-42B5-8137-9DF3F51BA10A}">
      <p15:sldGuideLst xmlns:p15="http://schemas.microsoft.com/office/powerpoint/2012/main">
        <p15:guide id="1" orient="horz" pos="1620">
          <p15:clr>
            <a:srgbClr val="000000"/>
          </p15:clr>
        </p15:guide>
        <p15:guide id="2" pos="2880">
          <p15:clr>
            <a:srgbClr val="000000"/>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hYgjvvuK66aCKCF/P87p6u1nLo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293" autoAdjust="0"/>
  </p:normalViewPr>
  <p:slideViewPr>
    <p:cSldViewPr snapToGrid="0">
      <p:cViewPr varScale="1">
        <p:scale>
          <a:sx n="92" d="100"/>
          <a:sy n="92" d="100"/>
        </p:scale>
        <p:origin x="756" y="84"/>
      </p:cViewPr>
      <p:guideLst>
        <p:guide orient="horz" pos="1620"/>
        <p:guide pos="2880"/>
      </p:guideLst>
    </p:cSldViewPr>
  </p:slideViewPr>
  <p:outlineViewPr>
    <p:cViewPr>
      <p:scale>
        <a:sx n="33" d="100"/>
        <a:sy n="33" d="100"/>
      </p:scale>
      <p:origin x="0" y="-1155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3" d="100"/>
          <a:sy n="53" d="100"/>
        </p:scale>
        <p:origin x="292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6381A7-F38B-4A28-A490-B7BC91E8636E}"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EA09431C-72F5-4EB7-B31B-3D2A2567FF28}">
      <dgm:prSet/>
      <dgm:spPr/>
      <dgm:t>
        <a:bodyPr/>
        <a:lstStyle/>
        <a:p>
          <a:pPr>
            <a:lnSpc>
              <a:spcPct val="100000"/>
            </a:lnSpc>
            <a:defRPr cap="all"/>
          </a:pPr>
          <a:r>
            <a:rPr lang="en-US"/>
            <a:t>Reading the dataset and comprehending the problem statement.</a:t>
          </a:r>
        </a:p>
      </dgm:t>
    </dgm:pt>
    <dgm:pt modelId="{A561468F-C959-4B2B-8F4B-DEEB21494B54}" type="parTrans" cxnId="{2480A93F-0045-4A1D-BEB5-0B496D6392D3}">
      <dgm:prSet/>
      <dgm:spPr/>
      <dgm:t>
        <a:bodyPr/>
        <a:lstStyle/>
        <a:p>
          <a:endParaRPr lang="en-US"/>
        </a:p>
      </dgm:t>
    </dgm:pt>
    <dgm:pt modelId="{05085EAE-6534-4CC9-8C84-2DAC852C85B8}" type="sibTrans" cxnId="{2480A93F-0045-4A1D-BEB5-0B496D6392D3}">
      <dgm:prSet/>
      <dgm:spPr/>
      <dgm:t>
        <a:bodyPr/>
        <a:lstStyle/>
        <a:p>
          <a:endParaRPr lang="en-US"/>
        </a:p>
      </dgm:t>
    </dgm:pt>
    <dgm:pt modelId="{A6FA9F48-CEBA-4C7A-9C4C-3D5C87BBC6A6}">
      <dgm:prSet/>
      <dgm:spPr/>
      <dgm:t>
        <a:bodyPr/>
        <a:lstStyle/>
        <a:p>
          <a:pPr>
            <a:lnSpc>
              <a:spcPct val="100000"/>
            </a:lnSpc>
            <a:defRPr cap="all"/>
          </a:pPr>
          <a:r>
            <a:rPr lang="en-US"/>
            <a:t>Examining the business KPIs for app development and devising a  solution to the problem.</a:t>
          </a:r>
        </a:p>
      </dgm:t>
    </dgm:pt>
    <dgm:pt modelId="{A8735B97-8579-4DD1-80FF-86F928F5C786}" type="parTrans" cxnId="{14F8D7EB-14DE-41A8-95C2-A6E997A55614}">
      <dgm:prSet/>
      <dgm:spPr/>
      <dgm:t>
        <a:bodyPr/>
        <a:lstStyle/>
        <a:p>
          <a:endParaRPr lang="en-US"/>
        </a:p>
      </dgm:t>
    </dgm:pt>
    <dgm:pt modelId="{55A2DC42-0EEA-4D0A-97C6-240E91404F64}" type="sibTrans" cxnId="{14F8D7EB-14DE-41A8-95C2-A6E997A55614}">
      <dgm:prSet/>
      <dgm:spPr/>
      <dgm:t>
        <a:bodyPr/>
        <a:lstStyle/>
        <a:p>
          <a:endParaRPr lang="en-US"/>
        </a:p>
      </dgm:t>
    </dgm:pt>
    <dgm:pt modelId="{C3825D72-1E24-455B-B0C7-C6FFE6E8C464}">
      <dgm:prSet/>
      <dgm:spPr/>
      <dgm:t>
        <a:bodyPr/>
        <a:lstStyle/>
        <a:p>
          <a:pPr>
            <a:lnSpc>
              <a:spcPct val="100000"/>
            </a:lnSpc>
            <a:defRPr cap="all"/>
          </a:pPr>
          <a:r>
            <a:rPr lang="en-US"/>
            <a:t>Handling the error, duplicate and NaN values in the dataset.</a:t>
          </a:r>
        </a:p>
      </dgm:t>
    </dgm:pt>
    <dgm:pt modelId="{B8CE546D-1B7E-42BF-95DE-64A2485627FC}" type="parTrans" cxnId="{6F9E3792-F13F-4373-B12D-E7776FFD314E}">
      <dgm:prSet/>
      <dgm:spPr/>
      <dgm:t>
        <a:bodyPr/>
        <a:lstStyle/>
        <a:p>
          <a:endParaRPr lang="en-US"/>
        </a:p>
      </dgm:t>
    </dgm:pt>
    <dgm:pt modelId="{EE47AA65-0258-4731-84B2-13E3E2C1E539}" type="sibTrans" cxnId="{6F9E3792-F13F-4373-B12D-E7776FFD314E}">
      <dgm:prSet/>
      <dgm:spPr/>
      <dgm:t>
        <a:bodyPr/>
        <a:lstStyle/>
        <a:p>
          <a:endParaRPr lang="en-US"/>
        </a:p>
      </dgm:t>
    </dgm:pt>
    <dgm:pt modelId="{B571D2FE-9550-4BC0-B87C-A69739B7B417}">
      <dgm:prSet/>
      <dgm:spPr/>
      <dgm:t>
        <a:bodyPr/>
        <a:lstStyle/>
        <a:p>
          <a:pPr>
            <a:lnSpc>
              <a:spcPct val="100000"/>
            </a:lnSpc>
            <a:defRPr cap="all"/>
          </a:pPr>
          <a:r>
            <a:rPr lang="en-US"/>
            <a:t>Designing multiple visualizations to summarize the information in  the dataset and successfully communicate the results and trends to  the reader.</a:t>
          </a:r>
        </a:p>
      </dgm:t>
    </dgm:pt>
    <dgm:pt modelId="{9217930D-CA6E-474F-B550-112CE4BD6D5D}" type="parTrans" cxnId="{4BF5FCA6-34C4-4683-B2D8-0DE9934CC7C6}">
      <dgm:prSet/>
      <dgm:spPr/>
      <dgm:t>
        <a:bodyPr/>
        <a:lstStyle/>
        <a:p>
          <a:endParaRPr lang="en-US"/>
        </a:p>
      </dgm:t>
    </dgm:pt>
    <dgm:pt modelId="{1E880ED6-3631-4D36-81DA-B3A2FE7EC13F}" type="sibTrans" cxnId="{4BF5FCA6-34C4-4683-B2D8-0DE9934CC7C6}">
      <dgm:prSet/>
      <dgm:spPr/>
      <dgm:t>
        <a:bodyPr/>
        <a:lstStyle/>
        <a:p>
          <a:endParaRPr lang="en-US"/>
        </a:p>
      </dgm:t>
    </dgm:pt>
    <dgm:pt modelId="{98C81BCC-0715-4591-ABA7-16EEA3753FF6}" type="pres">
      <dgm:prSet presAssocID="{1D6381A7-F38B-4A28-A490-B7BC91E8636E}" presName="root" presStyleCnt="0">
        <dgm:presLayoutVars>
          <dgm:dir/>
          <dgm:resizeHandles val="exact"/>
        </dgm:presLayoutVars>
      </dgm:prSet>
      <dgm:spPr/>
    </dgm:pt>
    <dgm:pt modelId="{1CEC65C0-098B-46EF-A5AA-0FB7AE129C5E}" type="pres">
      <dgm:prSet presAssocID="{EA09431C-72F5-4EB7-B31B-3D2A2567FF28}" presName="compNode" presStyleCnt="0"/>
      <dgm:spPr/>
    </dgm:pt>
    <dgm:pt modelId="{F513C4DB-E510-4CA0-8570-874B38A37351}" type="pres">
      <dgm:prSet presAssocID="{EA09431C-72F5-4EB7-B31B-3D2A2567FF28}" presName="iconBgRect" presStyleLbl="bgShp" presStyleIdx="0" presStyleCnt="4"/>
      <dgm:spPr/>
    </dgm:pt>
    <dgm:pt modelId="{C5D4DEB4-E35A-4CC1-83BD-2E36A7532ADB}" type="pres">
      <dgm:prSet presAssocID="{EA09431C-72F5-4EB7-B31B-3D2A2567FF2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C11A3017-06B9-4F8C-ACBD-0CEB4966B23F}" type="pres">
      <dgm:prSet presAssocID="{EA09431C-72F5-4EB7-B31B-3D2A2567FF28}" presName="spaceRect" presStyleCnt="0"/>
      <dgm:spPr/>
    </dgm:pt>
    <dgm:pt modelId="{7F0A3B07-E1D4-4E32-9950-419B53BB0BBE}" type="pres">
      <dgm:prSet presAssocID="{EA09431C-72F5-4EB7-B31B-3D2A2567FF28}" presName="textRect" presStyleLbl="revTx" presStyleIdx="0" presStyleCnt="4">
        <dgm:presLayoutVars>
          <dgm:chMax val="1"/>
          <dgm:chPref val="1"/>
        </dgm:presLayoutVars>
      </dgm:prSet>
      <dgm:spPr/>
    </dgm:pt>
    <dgm:pt modelId="{80C9A683-DEAB-4F71-AABB-0CE350C770C8}" type="pres">
      <dgm:prSet presAssocID="{05085EAE-6534-4CC9-8C84-2DAC852C85B8}" presName="sibTrans" presStyleCnt="0"/>
      <dgm:spPr/>
    </dgm:pt>
    <dgm:pt modelId="{45385521-F0C7-495D-B87A-5E7A35BF8FD0}" type="pres">
      <dgm:prSet presAssocID="{A6FA9F48-CEBA-4C7A-9C4C-3D5C87BBC6A6}" presName="compNode" presStyleCnt="0"/>
      <dgm:spPr/>
    </dgm:pt>
    <dgm:pt modelId="{9C6476A9-1E70-4851-8D11-F0731E47D7FC}" type="pres">
      <dgm:prSet presAssocID="{A6FA9F48-CEBA-4C7A-9C4C-3D5C87BBC6A6}" presName="iconBgRect" presStyleLbl="bgShp" presStyleIdx="1" presStyleCnt="4"/>
      <dgm:spPr/>
    </dgm:pt>
    <dgm:pt modelId="{9F7919F3-BE6D-4F4B-AD5E-916B1ECCDFE7}" type="pres">
      <dgm:prSet presAssocID="{A6FA9F48-CEBA-4C7A-9C4C-3D5C87BBC6A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search"/>
        </a:ext>
      </dgm:extLst>
    </dgm:pt>
    <dgm:pt modelId="{28840024-1DA6-49B6-A80A-5E1E34D6CC22}" type="pres">
      <dgm:prSet presAssocID="{A6FA9F48-CEBA-4C7A-9C4C-3D5C87BBC6A6}" presName="spaceRect" presStyleCnt="0"/>
      <dgm:spPr/>
    </dgm:pt>
    <dgm:pt modelId="{BAF8E5DF-17D3-4BAE-87A9-0ED2B7EF7EDA}" type="pres">
      <dgm:prSet presAssocID="{A6FA9F48-CEBA-4C7A-9C4C-3D5C87BBC6A6}" presName="textRect" presStyleLbl="revTx" presStyleIdx="1" presStyleCnt="4">
        <dgm:presLayoutVars>
          <dgm:chMax val="1"/>
          <dgm:chPref val="1"/>
        </dgm:presLayoutVars>
      </dgm:prSet>
      <dgm:spPr/>
    </dgm:pt>
    <dgm:pt modelId="{BE9A3328-32D6-4F9E-AA7E-DD2655FFE32C}" type="pres">
      <dgm:prSet presAssocID="{55A2DC42-0EEA-4D0A-97C6-240E91404F64}" presName="sibTrans" presStyleCnt="0"/>
      <dgm:spPr/>
    </dgm:pt>
    <dgm:pt modelId="{090CC471-F104-41D7-9484-E56A9901E5D4}" type="pres">
      <dgm:prSet presAssocID="{C3825D72-1E24-455B-B0C7-C6FFE6E8C464}" presName="compNode" presStyleCnt="0"/>
      <dgm:spPr/>
    </dgm:pt>
    <dgm:pt modelId="{B91FE2B1-9FE5-4C4E-B3AD-112AD4E4CFC2}" type="pres">
      <dgm:prSet presAssocID="{C3825D72-1E24-455B-B0C7-C6FFE6E8C464}" presName="iconBgRect" presStyleLbl="bgShp" presStyleIdx="2" presStyleCnt="4"/>
      <dgm:spPr/>
    </dgm:pt>
    <dgm:pt modelId="{C23E7EC4-86BB-487A-887E-90ACDC23716A}" type="pres">
      <dgm:prSet presAssocID="{C3825D72-1E24-455B-B0C7-C6FFE6E8C46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sconnected"/>
        </a:ext>
      </dgm:extLst>
    </dgm:pt>
    <dgm:pt modelId="{BA7B7019-C7A7-47E1-AE73-47B89657429D}" type="pres">
      <dgm:prSet presAssocID="{C3825D72-1E24-455B-B0C7-C6FFE6E8C464}" presName="spaceRect" presStyleCnt="0"/>
      <dgm:spPr/>
    </dgm:pt>
    <dgm:pt modelId="{E38CA85B-3AAE-4EC1-AB50-78B17ACF2E97}" type="pres">
      <dgm:prSet presAssocID="{C3825D72-1E24-455B-B0C7-C6FFE6E8C464}" presName="textRect" presStyleLbl="revTx" presStyleIdx="2" presStyleCnt="4">
        <dgm:presLayoutVars>
          <dgm:chMax val="1"/>
          <dgm:chPref val="1"/>
        </dgm:presLayoutVars>
      </dgm:prSet>
      <dgm:spPr/>
    </dgm:pt>
    <dgm:pt modelId="{07E4FAFE-4B50-472E-B184-4DFC7556CA94}" type="pres">
      <dgm:prSet presAssocID="{EE47AA65-0258-4731-84B2-13E3E2C1E539}" presName="sibTrans" presStyleCnt="0"/>
      <dgm:spPr/>
    </dgm:pt>
    <dgm:pt modelId="{EC218E3F-7196-4BED-A823-2303731E5795}" type="pres">
      <dgm:prSet presAssocID="{B571D2FE-9550-4BC0-B87C-A69739B7B417}" presName="compNode" presStyleCnt="0"/>
      <dgm:spPr/>
    </dgm:pt>
    <dgm:pt modelId="{4CC11D4C-BFA6-4750-9C7C-658749D8F428}" type="pres">
      <dgm:prSet presAssocID="{B571D2FE-9550-4BC0-B87C-A69739B7B417}" presName="iconBgRect" presStyleLbl="bgShp" presStyleIdx="3" presStyleCnt="4"/>
      <dgm:spPr/>
    </dgm:pt>
    <dgm:pt modelId="{179600AC-320D-412E-8B48-EBD6E4D59D3D}" type="pres">
      <dgm:prSet presAssocID="{B571D2FE-9550-4BC0-B87C-A69739B7B41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21417B7D-EB1C-43BC-A490-6A2AD6FF2CF8}" type="pres">
      <dgm:prSet presAssocID="{B571D2FE-9550-4BC0-B87C-A69739B7B417}" presName="spaceRect" presStyleCnt="0"/>
      <dgm:spPr/>
    </dgm:pt>
    <dgm:pt modelId="{B64DA154-C58A-4D6B-9D84-4C24AF2F4B47}" type="pres">
      <dgm:prSet presAssocID="{B571D2FE-9550-4BC0-B87C-A69739B7B417}" presName="textRect" presStyleLbl="revTx" presStyleIdx="3" presStyleCnt="4">
        <dgm:presLayoutVars>
          <dgm:chMax val="1"/>
          <dgm:chPref val="1"/>
        </dgm:presLayoutVars>
      </dgm:prSet>
      <dgm:spPr/>
    </dgm:pt>
  </dgm:ptLst>
  <dgm:cxnLst>
    <dgm:cxn modelId="{2480A93F-0045-4A1D-BEB5-0B496D6392D3}" srcId="{1D6381A7-F38B-4A28-A490-B7BC91E8636E}" destId="{EA09431C-72F5-4EB7-B31B-3D2A2567FF28}" srcOrd="0" destOrd="0" parTransId="{A561468F-C959-4B2B-8F4B-DEEB21494B54}" sibTransId="{05085EAE-6534-4CC9-8C84-2DAC852C85B8}"/>
    <dgm:cxn modelId="{D93B8158-5731-4EA0-B7B4-D4E81E9E19DB}" type="presOf" srcId="{EA09431C-72F5-4EB7-B31B-3D2A2567FF28}" destId="{7F0A3B07-E1D4-4E32-9950-419B53BB0BBE}" srcOrd="0" destOrd="0" presId="urn:microsoft.com/office/officeart/2018/5/layout/IconCircleLabelList"/>
    <dgm:cxn modelId="{D9CA0092-D418-49EF-B420-9E8423E19FD1}" type="presOf" srcId="{A6FA9F48-CEBA-4C7A-9C4C-3D5C87BBC6A6}" destId="{BAF8E5DF-17D3-4BAE-87A9-0ED2B7EF7EDA}" srcOrd="0" destOrd="0" presId="urn:microsoft.com/office/officeart/2018/5/layout/IconCircleLabelList"/>
    <dgm:cxn modelId="{6F9E3792-F13F-4373-B12D-E7776FFD314E}" srcId="{1D6381A7-F38B-4A28-A490-B7BC91E8636E}" destId="{C3825D72-1E24-455B-B0C7-C6FFE6E8C464}" srcOrd="2" destOrd="0" parTransId="{B8CE546D-1B7E-42BF-95DE-64A2485627FC}" sibTransId="{EE47AA65-0258-4731-84B2-13E3E2C1E539}"/>
    <dgm:cxn modelId="{4BF5FCA6-34C4-4683-B2D8-0DE9934CC7C6}" srcId="{1D6381A7-F38B-4A28-A490-B7BC91E8636E}" destId="{B571D2FE-9550-4BC0-B87C-A69739B7B417}" srcOrd="3" destOrd="0" parTransId="{9217930D-CA6E-474F-B550-112CE4BD6D5D}" sibTransId="{1E880ED6-3631-4D36-81DA-B3A2FE7EC13F}"/>
    <dgm:cxn modelId="{26E805B5-7D52-4B90-9D7C-ACA73A056B08}" type="presOf" srcId="{C3825D72-1E24-455B-B0C7-C6FFE6E8C464}" destId="{E38CA85B-3AAE-4EC1-AB50-78B17ACF2E97}" srcOrd="0" destOrd="0" presId="urn:microsoft.com/office/officeart/2018/5/layout/IconCircleLabelList"/>
    <dgm:cxn modelId="{14F8D7EB-14DE-41A8-95C2-A6E997A55614}" srcId="{1D6381A7-F38B-4A28-A490-B7BC91E8636E}" destId="{A6FA9F48-CEBA-4C7A-9C4C-3D5C87BBC6A6}" srcOrd="1" destOrd="0" parTransId="{A8735B97-8579-4DD1-80FF-86F928F5C786}" sibTransId="{55A2DC42-0EEA-4D0A-97C6-240E91404F64}"/>
    <dgm:cxn modelId="{0A77B0FD-82FD-4CA8-9BB7-C72B6F193391}" type="presOf" srcId="{1D6381A7-F38B-4A28-A490-B7BC91E8636E}" destId="{98C81BCC-0715-4591-ABA7-16EEA3753FF6}" srcOrd="0" destOrd="0" presId="urn:microsoft.com/office/officeart/2018/5/layout/IconCircleLabelList"/>
    <dgm:cxn modelId="{AA3A4FFE-E196-4AFB-AE77-E9B970770A12}" type="presOf" srcId="{B571D2FE-9550-4BC0-B87C-A69739B7B417}" destId="{B64DA154-C58A-4D6B-9D84-4C24AF2F4B47}" srcOrd="0" destOrd="0" presId="urn:microsoft.com/office/officeart/2018/5/layout/IconCircleLabelList"/>
    <dgm:cxn modelId="{3CEFC6A5-2B4D-455C-B1BD-C5223A1D56D1}" type="presParOf" srcId="{98C81BCC-0715-4591-ABA7-16EEA3753FF6}" destId="{1CEC65C0-098B-46EF-A5AA-0FB7AE129C5E}" srcOrd="0" destOrd="0" presId="urn:microsoft.com/office/officeart/2018/5/layout/IconCircleLabelList"/>
    <dgm:cxn modelId="{B8464960-8DEA-469A-8859-CE434C996FB7}" type="presParOf" srcId="{1CEC65C0-098B-46EF-A5AA-0FB7AE129C5E}" destId="{F513C4DB-E510-4CA0-8570-874B38A37351}" srcOrd="0" destOrd="0" presId="urn:microsoft.com/office/officeart/2018/5/layout/IconCircleLabelList"/>
    <dgm:cxn modelId="{0B3196DE-FD5D-41E3-A32C-CACDEC2840C4}" type="presParOf" srcId="{1CEC65C0-098B-46EF-A5AA-0FB7AE129C5E}" destId="{C5D4DEB4-E35A-4CC1-83BD-2E36A7532ADB}" srcOrd="1" destOrd="0" presId="urn:microsoft.com/office/officeart/2018/5/layout/IconCircleLabelList"/>
    <dgm:cxn modelId="{E7FD496B-B326-400B-82D6-84290590A014}" type="presParOf" srcId="{1CEC65C0-098B-46EF-A5AA-0FB7AE129C5E}" destId="{C11A3017-06B9-4F8C-ACBD-0CEB4966B23F}" srcOrd="2" destOrd="0" presId="urn:microsoft.com/office/officeart/2018/5/layout/IconCircleLabelList"/>
    <dgm:cxn modelId="{E51E2B1C-D9A8-431D-ACE6-B08FB05897B3}" type="presParOf" srcId="{1CEC65C0-098B-46EF-A5AA-0FB7AE129C5E}" destId="{7F0A3B07-E1D4-4E32-9950-419B53BB0BBE}" srcOrd="3" destOrd="0" presId="urn:microsoft.com/office/officeart/2018/5/layout/IconCircleLabelList"/>
    <dgm:cxn modelId="{F1DADB9B-5B89-4017-842F-B4E3F0D134C0}" type="presParOf" srcId="{98C81BCC-0715-4591-ABA7-16EEA3753FF6}" destId="{80C9A683-DEAB-4F71-AABB-0CE350C770C8}" srcOrd="1" destOrd="0" presId="urn:microsoft.com/office/officeart/2018/5/layout/IconCircleLabelList"/>
    <dgm:cxn modelId="{E6440B87-C4B6-4A4E-94FD-3DA165A47AE0}" type="presParOf" srcId="{98C81BCC-0715-4591-ABA7-16EEA3753FF6}" destId="{45385521-F0C7-495D-B87A-5E7A35BF8FD0}" srcOrd="2" destOrd="0" presId="urn:microsoft.com/office/officeart/2018/5/layout/IconCircleLabelList"/>
    <dgm:cxn modelId="{8EE15441-053D-41D8-8785-A51573A6F88C}" type="presParOf" srcId="{45385521-F0C7-495D-B87A-5E7A35BF8FD0}" destId="{9C6476A9-1E70-4851-8D11-F0731E47D7FC}" srcOrd="0" destOrd="0" presId="urn:microsoft.com/office/officeart/2018/5/layout/IconCircleLabelList"/>
    <dgm:cxn modelId="{FD67B6F0-6A25-4771-BAEB-A05200849B08}" type="presParOf" srcId="{45385521-F0C7-495D-B87A-5E7A35BF8FD0}" destId="{9F7919F3-BE6D-4F4B-AD5E-916B1ECCDFE7}" srcOrd="1" destOrd="0" presId="urn:microsoft.com/office/officeart/2018/5/layout/IconCircleLabelList"/>
    <dgm:cxn modelId="{A84EF569-E3AE-492C-99A4-A09CA42DC75D}" type="presParOf" srcId="{45385521-F0C7-495D-B87A-5E7A35BF8FD0}" destId="{28840024-1DA6-49B6-A80A-5E1E34D6CC22}" srcOrd="2" destOrd="0" presId="urn:microsoft.com/office/officeart/2018/5/layout/IconCircleLabelList"/>
    <dgm:cxn modelId="{8454F434-2BEF-4898-B646-88ADC92BCE6A}" type="presParOf" srcId="{45385521-F0C7-495D-B87A-5E7A35BF8FD0}" destId="{BAF8E5DF-17D3-4BAE-87A9-0ED2B7EF7EDA}" srcOrd="3" destOrd="0" presId="urn:microsoft.com/office/officeart/2018/5/layout/IconCircleLabelList"/>
    <dgm:cxn modelId="{6E5D30B8-7F2D-4ECE-AEB1-D4FEB360F424}" type="presParOf" srcId="{98C81BCC-0715-4591-ABA7-16EEA3753FF6}" destId="{BE9A3328-32D6-4F9E-AA7E-DD2655FFE32C}" srcOrd="3" destOrd="0" presId="urn:microsoft.com/office/officeart/2018/5/layout/IconCircleLabelList"/>
    <dgm:cxn modelId="{3B2F9716-DAD9-4372-BAFF-6C6643AD2F1A}" type="presParOf" srcId="{98C81BCC-0715-4591-ABA7-16EEA3753FF6}" destId="{090CC471-F104-41D7-9484-E56A9901E5D4}" srcOrd="4" destOrd="0" presId="urn:microsoft.com/office/officeart/2018/5/layout/IconCircleLabelList"/>
    <dgm:cxn modelId="{9C10E8FC-D658-4320-A733-69BC733F0B08}" type="presParOf" srcId="{090CC471-F104-41D7-9484-E56A9901E5D4}" destId="{B91FE2B1-9FE5-4C4E-B3AD-112AD4E4CFC2}" srcOrd="0" destOrd="0" presId="urn:microsoft.com/office/officeart/2018/5/layout/IconCircleLabelList"/>
    <dgm:cxn modelId="{23E1D40F-F219-42BE-B516-600BF10EB503}" type="presParOf" srcId="{090CC471-F104-41D7-9484-E56A9901E5D4}" destId="{C23E7EC4-86BB-487A-887E-90ACDC23716A}" srcOrd="1" destOrd="0" presId="urn:microsoft.com/office/officeart/2018/5/layout/IconCircleLabelList"/>
    <dgm:cxn modelId="{53E762AC-7B8C-4589-AD41-95DF73777D06}" type="presParOf" srcId="{090CC471-F104-41D7-9484-E56A9901E5D4}" destId="{BA7B7019-C7A7-47E1-AE73-47B89657429D}" srcOrd="2" destOrd="0" presId="urn:microsoft.com/office/officeart/2018/5/layout/IconCircleLabelList"/>
    <dgm:cxn modelId="{B1685212-C540-4DD8-8FB2-8ACFB271CE9B}" type="presParOf" srcId="{090CC471-F104-41D7-9484-E56A9901E5D4}" destId="{E38CA85B-3AAE-4EC1-AB50-78B17ACF2E97}" srcOrd="3" destOrd="0" presId="urn:microsoft.com/office/officeart/2018/5/layout/IconCircleLabelList"/>
    <dgm:cxn modelId="{DAA20FC2-DF9F-467E-93A7-7B051FC01C12}" type="presParOf" srcId="{98C81BCC-0715-4591-ABA7-16EEA3753FF6}" destId="{07E4FAFE-4B50-472E-B184-4DFC7556CA94}" srcOrd="5" destOrd="0" presId="urn:microsoft.com/office/officeart/2018/5/layout/IconCircleLabelList"/>
    <dgm:cxn modelId="{678ACB57-A01B-4D42-AF34-F4AF94D6EAB1}" type="presParOf" srcId="{98C81BCC-0715-4591-ABA7-16EEA3753FF6}" destId="{EC218E3F-7196-4BED-A823-2303731E5795}" srcOrd="6" destOrd="0" presId="urn:microsoft.com/office/officeart/2018/5/layout/IconCircleLabelList"/>
    <dgm:cxn modelId="{E3834A6C-C7AF-4BB1-A0EA-C48BD99AE315}" type="presParOf" srcId="{EC218E3F-7196-4BED-A823-2303731E5795}" destId="{4CC11D4C-BFA6-4750-9C7C-658749D8F428}" srcOrd="0" destOrd="0" presId="urn:microsoft.com/office/officeart/2018/5/layout/IconCircleLabelList"/>
    <dgm:cxn modelId="{4A884BA1-F324-4FB1-967B-CE88326631A4}" type="presParOf" srcId="{EC218E3F-7196-4BED-A823-2303731E5795}" destId="{179600AC-320D-412E-8B48-EBD6E4D59D3D}" srcOrd="1" destOrd="0" presId="urn:microsoft.com/office/officeart/2018/5/layout/IconCircleLabelList"/>
    <dgm:cxn modelId="{97E63509-3617-4CB1-869C-F3CE7E7250C8}" type="presParOf" srcId="{EC218E3F-7196-4BED-A823-2303731E5795}" destId="{21417B7D-EB1C-43BC-A490-6A2AD6FF2CF8}" srcOrd="2" destOrd="0" presId="urn:microsoft.com/office/officeart/2018/5/layout/IconCircleLabelList"/>
    <dgm:cxn modelId="{4EC6B275-814F-409B-A32B-2DD2AED8C8E8}" type="presParOf" srcId="{EC218E3F-7196-4BED-A823-2303731E5795}" destId="{B64DA154-C58A-4D6B-9D84-4C24AF2F4B4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3C4DB-E510-4CA0-8570-874B38A37351}">
      <dsp:nvSpPr>
        <dsp:cNvPr id="0" name=""/>
        <dsp:cNvSpPr/>
      </dsp:nvSpPr>
      <dsp:spPr>
        <a:xfrm>
          <a:off x="1052679" y="776"/>
          <a:ext cx="923220" cy="92322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D4DEB4-E35A-4CC1-83BD-2E36A7532ADB}">
      <dsp:nvSpPr>
        <dsp:cNvPr id="0" name=""/>
        <dsp:cNvSpPr/>
      </dsp:nvSpPr>
      <dsp:spPr>
        <a:xfrm>
          <a:off x="1249431" y="197527"/>
          <a:ext cx="529716" cy="5297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0A3B07-E1D4-4E32-9950-419B53BB0BBE}">
      <dsp:nvSpPr>
        <dsp:cNvPr id="0" name=""/>
        <dsp:cNvSpPr/>
      </dsp:nvSpPr>
      <dsp:spPr>
        <a:xfrm>
          <a:off x="757551" y="1211557"/>
          <a:ext cx="1513476" cy="1021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Reading the dataset and comprehending the problem statement.</a:t>
          </a:r>
        </a:p>
      </dsp:txBody>
      <dsp:txXfrm>
        <a:off x="757551" y="1211557"/>
        <a:ext cx="1513476" cy="1021596"/>
      </dsp:txXfrm>
    </dsp:sp>
    <dsp:sp modelId="{9C6476A9-1E70-4851-8D11-F0731E47D7FC}">
      <dsp:nvSpPr>
        <dsp:cNvPr id="0" name=""/>
        <dsp:cNvSpPr/>
      </dsp:nvSpPr>
      <dsp:spPr>
        <a:xfrm>
          <a:off x="2831014" y="776"/>
          <a:ext cx="923220" cy="92322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7919F3-BE6D-4F4B-AD5E-916B1ECCDFE7}">
      <dsp:nvSpPr>
        <dsp:cNvPr id="0" name=""/>
        <dsp:cNvSpPr/>
      </dsp:nvSpPr>
      <dsp:spPr>
        <a:xfrm>
          <a:off x="3027766" y="197527"/>
          <a:ext cx="529716" cy="5297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F8E5DF-17D3-4BAE-87A9-0ED2B7EF7EDA}">
      <dsp:nvSpPr>
        <dsp:cNvPr id="0" name=""/>
        <dsp:cNvSpPr/>
      </dsp:nvSpPr>
      <dsp:spPr>
        <a:xfrm>
          <a:off x="2535886" y="1211557"/>
          <a:ext cx="1513476" cy="1021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Examining the business KPIs for app development and devising a  solution to the problem.</a:t>
          </a:r>
        </a:p>
      </dsp:txBody>
      <dsp:txXfrm>
        <a:off x="2535886" y="1211557"/>
        <a:ext cx="1513476" cy="1021596"/>
      </dsp:txXfrm>
    </dsp:sp>
    <dsp:sp modelId="{B91FE2B1-9FE5-4C4E-B3AD-112AD4E4CFC2}">
      <dsp:nvSpPr>
        <dsp:cNvPr id="0" name=""/>
        <dsp:cNvSpPr/>
      </dsp:nvSpPr>
      <dsp:spPr>
        <a:xfrm>
          <a:off x="4609349" y="776"/>
          <a:ext cx="923220" cy="92322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3E7EC4-86BB-487A-887E-90ACDC23716A}">
      <dsp:nvSpPr>
        <dsp:cNvPr id="0" name=""/>
        <dsp:cNvSpPr/>
      </dsp:nvSpPr>
      <dsp:spPr>
        <a:xfrm>
          <a:off x="4806101" y="197527"/>
          <a:ext cx="529716" cy="5297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8CA85B-3AAE-4EC1-AB50-78B17ACF2E97}">
      <dsp:nvSpPr>
        <dsp:cNvPr id="0" name=""/>
        <dsp:cNvSpPr/>
      </dsp:nvSpPr>
      <dsp:spPr>
        <a:xfrm>
          <a:off x="4314221" y="1211557"/>
          <a:ext cx="1513476" cy="1021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Handling the error, duplicate and NaN values in the dataset.</a:t>
          </a:r>
        </a:p>
      </dsp:txBody>
      <dsp:txXfrm>
        <a:off x="4314221" y="1211557"/>
        <a:ext cx="1513476" cy="1021596"/>
      </dsp:txXfrm>
    </dsp:sp>
    <dsp:sp modelId="{4CC11D4C-BFA6-4750-9C7C-658749D8F428}">
      <dsp:nvSpPr>
        <dsp:cNvPr id="0" name=""/>
        <dsp:cNvSpPr/>
      </dsp:nvSpPr>
      <dsp:spPr>
        <a:xfrm>
          <a:off x="6387684" y="776"/>
          <a:ext cx="923220" cy="92322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9600AC-320D-412E-8B48-EBD6E4D59D3D}">
      <dsp:nvSpPr>
        <dsp:cNvPr id="0" name=""/>
        <dsp:cNvSpPr/>
      </dsp:nvSpPr>
      <dsp:spPr>
        <a:xfrm>
          <a:off x="6584436" y="197527"/>
          <a:ext cx="529716" cy="5297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4DA154-C58A-4D6B-9D84-4C24AF2F4B47}">
      <dsp:nvSpPr>
        <dsp:cNvPr id="0" name=""/>
        <dsp:cNvSpPr/>
      </dsp:nvSpPr>
      <dsp:spPr>
        <a:xfrm>
          <a:off x="6092556" y="1211557"/>
          <a:ext cx="1513476" cy="1021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Designing multiple visualizations to summarize the information in  the dataset and successfully communicate the results and trends to  the reader.</a:t>
          </a:r>
        </a:p>
      </dsp:txBody>
      <dsp:txXfrm>
        <a:off x="6092556" y="1211557"/>
        <a:ext cx="1513476" cy="102159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0DC27E-BF01-972F-B33A-199229955F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300DAF1-9C8D-1D71-E220-1155C51D22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D24228-7F29-4B42-8EB6-B26ED8DD2461}" type="datetimeFigureOut">
              <a:rPr lang="en-IN" smtClean="0"/>
              <a:t>01-09-2023</a:t>
            </a:fld>
            <a:endParaRPr lang="en-IN"/>
          </a:p>
        </p:txBody>
      </p:sp>
      <p:sp>
        <p:nvSpPr>
          <p:cNvPr id="4" name="Footer Placeholder 3">
            <a:extLst>
              <a:ext uri="{FF2B5EF4-FFF2-40B4-BE49-F238E27FC236}">
                <a16:creationId xmlns:a16="http://schemas.microsoft.com/office/drawing/2014/main" id="{28E64A8D-3861-C3AF-D811-BE5CA13917B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04198D02-EA66-C475-DB43-32B2448641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8A0A12-9AF8-4079-B63B-7CA37A982202}" type="slidenum">
              <a:rPr lang="en-IN" smtClean="0"/>
              <a:t>‹#›</a:t>
            </a:fld>
            <a:endParaRPr lang="en-IN"/>
          </a:p>
        </p:txBody>
      </p:sp>
    </p:spTree>
    <p:extLst>
      <p:ext uri="{BB962C8B-B14F-4D97-AF65-F5344CB8AC3E}">
        <p14:creationId xmlns:p14="http://schemas.microsoft.com/office/powerpoint/2010/main" val="143284635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1:45:44.077"/>
    </inkml:context>
    <inkml:brush xml:id="br0">
      <inkml:brushProperty name="width" value="0.05" units="cm"/>
      <inkml:brushProperty name="height" value="0.05" units="cm"/>
      <inkml:brushProperty name="color" value="#CC912C"/>
      <inkml:brushProperty name="inkEffects" value="gold"/>
      <inkml:brushProperty name="anchorX" value="5041.0127"/>
      <inkml:brushProperty name="anchorY" value="-5729.78125"/>
      <inkml:brushProperty name="scaleFactor" value="0.5"/>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1:45:45.648"/>
    </inkml:context>
    <inkml:brush xml:id="br0">
      <inkml:brushProperty name="width" value="0.05" units="cm"/>
      <inkml:brushProperty name="height" value="0.05" units="cm"/>
      <inkml:brushProperty name="color" value="#CC912C"/>
      <inkml:brushProperty name="inkEffects" value="gold"/>
      <inkml:brushProperty name="anchorX" value="4194.3457"/>
      <inkml:brushProperty name="anchorY" value="-6576.44824"/>
      <inkml:brushProperty name="scaleFactor" value="0.5"/>
    </inkml:brush>
  </inkml:definitions>
  <inkml:trace contextRef="#ctx0" brushRef="#br0">22 0 24575,'0'0'0,"-9"0"0,-4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6" name="Google Shape;8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80314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FE06E-4F06-260E-BA57-A9D60B6CED9F}"/>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F52B063F-A6A5-ED24-8C48-FFC99B71B07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6E2B702-8A67-29B6-FD91-6ED143987286}"/>
              </a:ext>
            </a:extLst>
          </p:cNvPr>
          <p:cNvSpPr>
            <a:spLocks noGrp="1"/>
          </p:cNvSpPr>
          <p:nvPr>
            <p:ph type="dt" sz="half" idx="10"/>
          </p:nvPr>
        </p:nvSpPr>
        <p:spPr/>
        <p:txBody>
          <a:bodyPr/>
          <a:lstStyle/>
          <a:p>
            <a:fld id="{48A87A34-81AB-432B-8DAE-1953F412C126}" type="datetimeFigureOut">
              <a:rPr lang="en-US" smtClean="0"/>
              <a:t>9/1/2023</a:t>
            </a:fld>
            <a:endParaRPr lang="en-US" dirty="0"/>
          </a:p>
        </p:txBody>
      </p:sp>
      <p:sp>
        <p:nvSpPr>
          <p:cNvPr id="5" name="Footer Placeholder 4">
            <a:extLst>
              <a:ext uri="{FF2B5EF4-FFF2-40B4-BE49-F238E27FC236}">
                <a16:creationId xmlns:a16="http://schemas.microsoft.com/office/drawing/2014/main" id="{DC935727-BED4-2374-D33A-242067433F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2423E24-6425-ED0A-120A-C953F0FFE53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922795750"/>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6A2A-A634-4058-1224-3DF94A03CE6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FC3EC95-077D-0292-A1C1-DB7F03BFE1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0EA694-A21D-65C2-8644-952920B439E8}"/>
              </a:ext>
            </a:extLst>
          </p:cNvPr>
          <p:cNvSpPr>
            <a:spLocks noGrp="1"/>
          </p:cNvSpPr>
          <p:nvPr>
            <p:ph type="dt" sz="half" idx="10"/>
          </p:nvPr>
        </p:nvSpPr>
        <p:spPr/>
        <p:txBody>
          <a:bodyPr/>
          <a:lstStyle/>
          <a:p>
            <a:fld id="{48A87A34-81AB-432B-8DAE-1953F412C126}" type="datetimeFigureOut">
              <a:rPr lang="en-US" smtClean="0"/>
              <a:t>9/1/2023</a:t>
            </a:fld>
            <a:endParaRPr lang="en-US" dirty="0"/>
          </a:p>
        </p:txBody>
      </p:sp>
      <p:sp>
        <p:nvSpPr>
          <p:cNvPr id="5" name="Footer Placeholder 4">
            <a:extLst>
              <a:ext uri="{FF2B5EF4-FFF2-40B4-BE49-F238E27FC236}">
                <a16:creationId xmlns:a16="http://schemas.microsoft.com/office/drawing/2014/main" id="{BEF253E4-DFE2-5811-CEAA-5F83989170B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94652AA-22CA-1144-3CF8-2C6F821E836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78976186"/>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3">
        <a:schemeClr val="bg2"/>
      </p:bgRef>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2BCA30-F49E-7299-EF67-468B4847323E}"/>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EBC2B7F-39A6-1835-28F7-6181252B537D}"/>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A02F47-7DA6-C14B-A0E7-2CBEE6CF1C38}"/>
              </a:ext>
            </a:extLst>
          </p:cNvPr>
          <p:cNvSpPr>
            <a:spLocks noGrp="1"/>
          </p:cNvSpPr>
          <p:nvPr>
            <p:ph type="dt" sz="half" idx="10"/>
          </p:nvPr>
        </p:nvSpPr>
        <p:spPr/>
        <p:txBody>
          <a:bodyPr/>
          <a:lstStyle/>
          <a:p>
            <a:fld id="{48A87A34-81AB-432B-8DAE-1953F412C126}" type="datetimeFigureOut">
              <a:rPr lang="en-US" smtClean="0"/>
              <a:t>9/1/2023</a:t>
            </a:fld>
            <a:endParaRPr lang="en-US" dirty="0"/>
          </a:p>
        </p:txBody>
      </p:sp>
      <p:sp>
        <p:nvSpPr>
          <p:cNvPr id="5" name="Footer Placeholder 4">
            <a:extLst>
              <a:ext uri="{FF2B5EF4-FFF2-40B4-BE49-F238E27FC236}">
                <a16:creationId xmlns:a16="http://schemas.microsoft.com/office/drawing/2014/main" id="{F61C102A-DF8F-833B-6D96-E7930F07DB7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14C2050-8E35-433E-3C35-4CDBCA58942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52655039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and content" type="tx">
  <p:cSld name="1_Title and content">
    <p:bg>
      <p:bgRef idx="1003">
        <a:schemeClr val="bg2"/>
      </p:bgRef>
    </p:bg>
    <p:spTree>
      <p:nvGrpSpPr>
        <p:cNvPr id="1" name="Shape 736"/>
        <p:cNvGrpSpPr/>
        <p:nvPr/>
      </p:nvGrpSpPr>
      <p:grpSpPr>
        <a:xfrm>
          <a:off x="0" y="0"/>
          <a:ext cx="0" cy="0"/>
          <a:chOff x="0" y="0"/>
          <a:chExt cx="0" cy="0"/>
        </a:xfrm>
      </p:grpSpPr>
      <p:sp>
        <p:nvSpPr>
          <p:cNvPr id="737" name="Google Shape;737;p2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8" name="Google Shape;738;p23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39" name="Google Shape;739;p2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4858322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B40D1-BCD7-3B2E-39E3-568AA918966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5BE65F3-50AE-B9AD-D22E-644240033A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38F650-9D69-4352-FE90-AE587D04F9A7}"/>
              </a:ext>
            </a:extLst>
          </p:cNvPr>
          <p:cNvSpPr>
            <a:spLocks noGrp="1"/>
          </p:cNvSpPr>
          <p:nvPr>
            <p:ph type="dt" sz="half" idx="10"/>
          </p:nvPr>
        </p:nvSpPr>
        <p:spPr/>
        <p:txBody>
          <a:bodyPr/>
          <a:lstStyle/>
          <a:p>
            <a:fld id="{48A87A34-81AB-432B-8DAE-1953F412C126}" type="datetimeFigureOut">
              <a:rPr lang="en-US" smtClean="0"/>
              <a:t>9/1/2023</a:t>
            </a:fld>
            <a:endParaRPr lang="en-US" dirty="0"/>
          </a:p>
        </p:txBody>
      </p:sp>
      <p:sp>
        <p:nvSpPr>
          <p:cNvPr id="5" name="Footer Placeholder 4">
            <a:extLst>
              <a:ext uri="{FF2B5EF4-FFF2-40B4-BE49-F238E27FC236}">
                <a16:creationId xmlns:a16="http://schemas.microsoft.com/office/drawing/2014/main" id="{7FBF2460-7CA5-131E-FD1E-A41E0F8B29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0C60DB0-F45E-3C7A-F245-02424DA21C7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91917901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12CB-9685-4D21-EF7A-7F448030B45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A486AA7-BBBD-FB0E-883B-8E93CB4CFDDF}"/>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1B36F7-DA5B-2EC1-32EC-16674ED8100A}"/>
              </a:ext>
            </a:extLst>
          </p:cNvPr>
          <p:cNvSpPr>
            <a:spLocks noGrp="1"/>
          </p:cNvSpPr>
          <p:nvPr>
            <p:ph type="dt" sz="half" idx="10"/>
          </p:nvPr>
        </p:nvSpPr>
        <p:spPr/>
        <p:txBody>
          <a:bodyPr/>
          <a:lstStyle/>
          <a:p>
            <a:fld id="{48A87A34-81AB-432B-8DAE-1953F412C126}" type="datetimeFigureOut">
              <a:rPr lang="en-US" smtClean="0"/>
              <a:t>9/1/2023</a:t>
            </a:fld>
            <a:endParaRPr lang="en-US" dirty="0"/>
          </a:p>
        </p:txBody>
      </p:sp>
      <p:sp>
        <p:nvSpPr>
          <p:cNvPr id="5" name="Footer Placeholder 4">
            <a:extLst>
              <a:ext uri="{FF2B5EF4-FFF2-40B4-BE49-F238E27FC236}">
                <a16:creationId xmlns:a16="http://schemas.microsoft.com/office/drawing/2014/main" id="{F5E53954-83F3-E2C0-FDC6-2D6D660A1A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867D895-B537-11B3-3A9B-AC16C44ACE9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685061898"/>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1D2BC-9379-5509-43AC-692BF58AB5E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26D3A7-228D-2D2E-16CD-6FD7362AE1F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4F05701-7FA0-4BDB-4882-64DF61A1A045}"/>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27DE400-F07B-2782-8533-5641CE8582FC}"/>
              </a:ext>
            </a:extLst>
          </p:cNvPr>
          <p:cNvSpPr>
            <a:spLocks noGrp="1"/>
          </p:cNvSpPr>
          <p:nvPr>
            <p:ph type="dt" sz="half" idx="10"/>
          </p:nvPr>
        </p:nvSpPr>
        <p:spPr/>
        <p:txBody>
          <a:bodyPr/>
          <a:lstStyle/>
          <a:p>
            <a:fld id="{48A87A34-81AB-432B-8DAE-1953F412C126}" type="datetimeFigureOut">
              <a:rPr lang="en-US" smtClean="0"/>
              <a:t>9/1/2023</a:t>
            </a:fld>
            <a:endParaRPr lang="en-US" dirty="0"/>
          </a:p>
        </p:txBody>
      </p:sp>
      <p:sp>
        <p:nvSpPr>
          <p:cNvPr id="6" name="Footer Placeholder 5">
            <a:extLst>
              <a:ext uri="{FF2B5EF4-FFF2-40B4-BE49-F238E27FC236}">
                <a16:creationId xmlns:a16="http://schemas.microsoft.com/office/drawing/2014/main" id="{73A9484B-B6EF-B3F6-BABC-0748DE006C2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BD91AD8-6861-162E-0BEA-5FF57B66B36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03094090"/>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23AAB-4748-906C-A3B9-3A4107184557}"/>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180619-602F-C02B-6CC9-10521C78024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9BC3780-C93B-1911-5ACF-70BC2127F033}"/>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B8FFBB2-8BD8-84C5-67B0-73E82AF7B2A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87667F9-551D-D288-8B5A-1C7438AF9E47}"/>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C20EC3F-6D88-8ADA-AA79-C5E91F0E7DE4}"/>
              </a:ext>
            </a:extLst>
          </p:cNvPr>
          <p:cNvSpPr>
            <a:spLocks noGrp="1"/>
          </p:cNvSpPr>
          <p:nvPr>
            <p:ph type="dt" sz="half" idx="10"/>
          </p:nvPr>
        </p:nvSpPr>
        <p:spPr/>
        <p:txBody>
          <a:bodyPr/>
          <a:lstStyle/>
          <a:p>
            <a:fld id="{48A87A34-81AB-432B-8DAE-1953F412C126}" type="datetimeFigureOut">
              <a:rPr lang="en-US" smtClean="0"/>
              <a:t>9/1/2023</a:t>
            </a:fld>
            <a:endParaRPr lang="en-US" dirty="0"/>
          </a:p>
        </p:txBody>
      </p:sp>
      <p:sp>
        <p:nvSpPr>
          <p:cNvPr id="8" name="Footer Placeholder 7">
            <a:extLst>
              <a:ext uri="{FF2B5EF4-FFF2-40B4-BE49-F238E27FC236}">
                <a16:creationId xmlns:a16="http://schemas.microsoft.com/office/drawing/2014/main" id="{A56C1167-4C21-CCD4-6134-99D3981C3A7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9EB8B4C-BEF1-3A01-D429-95F1DB6FF40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862370509"/>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550A-FC8A-1165-4DAE-43C39C93F7B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4A882BB-9330-175A-3CB0-2794B32CE40E}"/>
              </a:ext>
            </a:extLst>
          </p:cNvPr>
          <p:cNvSpPr>
            <a:spLocks noGrp="1"/>
          </p:cNvSpPr>
          <p:nvPr>
            <p:ph type="dt" sz="half" idx="10"/>
          </p:nvPr>
        </p:nvSpPr>
        <p:spPr/>
        <p:txBody>
          <a:bodyPr/>
          <a:lstStyle/>
          <a:p>
            <a:fld id="{48A87A34-81AB-432B-8DAE-1953F412C126}" type="datetimeFigureOut">
              <a:rPr lang="en-US" smtClean="0"/>
              <a:t>9/1/2023</a:t>
            </a:fld>
            <a:endParaRPr lang="en-US" dirty="0"/>
          </a:p>
        </p:txBody>
      </p:sp>
      <p:sp>
        <p:nvSpPr>
          <p:cNvPr id="4" name="Footer Placeholder 3">
            <a:extLst>
              <a:ext uri="{FF2B5EF4-FFF2-40B4-BE49-F238E27FC236}">
                <a16:creationId xmlns:a16="http://schemas.microsoft.com/office/drawing/2014/main" id="{5C106E69-41AC-B85A-5EFC-63F231DD8B3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DD528CA-2E2A-DBB4-75C0-B82C07C64D1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94007320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Ref idx="1003">
        <a:schemeClr val="bg2"/>
      </p:bgRef>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EC4D73-9CEE-46E6-CF97-71486B415EAF}"/>
              </a:ext>
            </a:extLst>
          </p:cNvPr>
          <p:cNvSpPr>
            <a:spLocks noGrp="1"/>
          </p:cNvSpPr>
          <p:nvPr>
            <p:ph type="dt" sz="half" idx="10"/>
          </p:nvPr>
        </p:nvSpPr>
        <p:spPr/>
        <p:txBody>
          <a:bodyPr/>
          <a:lstStyle/>
          <a:p>
            <a:fld id="{48A87A34-81AB-432B-8DAE-1953F412C126}" type="datetimeFigureOut">
              <a:rPr lang="en-US" smtClean="0"/>
              <a:t>9/1/2023</a:t>
            </a:fld>
            <a:endParaRPr lang="en-US" dirty="0"/>
          </a:p>
        </p:txBody>
      </p:sp>
      <p:sp>
        <p:nvSpPr>
          <p:cNvPr id="3" name="Footer Placeholder 2">
            <a:extLst>
              <a:ext uri="{FF2B5EF4-FFF2-40B4-BE49-F238E27FC236}">
                <a16:creationId xmlns:a16="http://schemas.microsoft.com/office/drawing/2014/main" id="{BF56A214-BD12-971C-767A-091F8D2931D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DE42618-A58F-C2EC-3229-1FA93E7623F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3592498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E09B6-AA97-D631-6F6D-4FAB40C8208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4D1332E-D473-DBFC-551C-0A14FB0AF547}"/>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C905E2D-7163-CBD6-75B3-048A59BB288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3E02491-107B-D441-F584-06C11DDBF2BE}"/>
              </a:ext>
            </a:extLst>
          </p:cNvPr>
          <p:cNvSpPr>
            <a:spLocks noGrp="1"/>
          </p:cNvSpPr>
          <p:nvPr>
            <p:ph type="dt" sz="half" idx="10"/>
          </p:nvPr>
        </p:nvSpPr>
        <p:spPr/>
        <p:txBody>
          <a:bodyPr/>
          <a:lstStyle/>
          <a:p>
            <a:fld id="{48A87A34-81AB-432B-8DAE-1953F412C126}" type="datetimeFigureOut">
              <a:rPr lang="en-US" smtClean="0"/>
              <a:t>9/1/2023</a:t>
            </a:fld>
            <a:endParaRPr lang="en-US" dirty="0"/>
          </a:p>
        </p:txBody>
      </p:sp>
      <p:sp>
        <p:nvSpPr>
          <p:cNvPr id="6" name="Footer Placeholder 5">
            <a:extLst>
              <a:ext uri="{FF2B5EF4-FFF2-40B4-BE49-F238E27FC236}">
                <a16:creationId xmlns:a16="http://schemas.microsoft.com/office/drawing/2014/main" id="{7F1440C3-E6F7-B8BE-406B-D932801A89F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C898F61-1888-75AA-30C6-EA7C313C959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152840008"/>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91AD6-73F0-22B3-080A-9E737ADDCF9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0AC6AB8-684F-50A7-1A01-FB2DCD81C1A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545401AE-7EF8-E91E-770E-E5CC1575384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3A56ED1-C3D2-7940-607A-EA46CCE2FCCC}"/>
              </a:ext>
            </a:extLst>
          </p:cNvPr>
          <p:cNvSpPr>
            <a:spLocks noGrp="1"/>
          </p:cNvSpPr>
          <p:nvPr>
            <p:ph type="dt" sz="half" idx="10"/>
          </p:nvPr>
        </p:nvSpPr>
        <p:spPr/>
        <p:txBody>
          <a:bodyPr/>
          <a:lstStyle/>
          <a:p>
            <a:fld id="{48A87A34-81AB-432B-8DAE-1953F412C126}" type="datetimeFigureOut">
              <a:rPr lang="en-US" smtClean="0"/>
              <a:pPr/>
              <a:t>9/1/2023</a:t>
            </a:fld>
            <a:endParaRPr lang="en-US" dirty="0"/>
          </a:p>
        </p:txBody>
      </p:sp>
      <p:sp>
        <p:nvSpPr>
          <p:cNvPr id="6" name="Footer Placeholder 5">
            <a:extLst>
              <a:ext uri="{FF2B5EF4-FFF2-40B4-BE49-F238E27FC236}">
                <a16:creationId xmlns:a16="http://schemas.microsoft.com/office/drawing/2014/main" id="{449F4E9B-1376-AF6F-F11B-51D841924D0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6900AAE-686E-4B57-84B8-79FC1619FF9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907960717"/>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DB5193-1647-55B6-9C66-ED283631009B}"/>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F02B23-F86A-1D44-E934-87794FA574E7}"/>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047B86-7DE6-CB91-847D-4AF4FAC25A0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6B712CE-C536-49FD-A6C5-3452B7FE47CF}" type="datetimeFigureOut">
              <a:rPr lang="en-IN" smtClean="0"/>
              <a:t>01-09-2023</a:t>
            </a:fld>
            <a:endParaRPr lang="en-IN"/>
          </a:p>
        </p:txBody>
      </p:sp>
      <p:sp>
        <p:nvSpPr>
          <p:cNvPr id="5" name="Footer Placeholder 4">
            <a:extLst>
              <a:ext uri="{FF2B5EF4-FFF2-40B4-BE49-F238E27FC236}">
                <a16:creationId xmlns:a16="http://schemas.microsoft.com/office/drawing/2014/main" id="{4B859E8F-708E-42BA-EC5D-4A57051B956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33D779D-176D-3CF2-1961-24F01CA72B6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479965127"/>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png"/><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png"/><Relationship Id="rId1" Type="http://schemas.openxmlformats.org/officeDocument/2006/relationships/slideLayout" Target="../slideLayouts/slideLayout7.xml"/><Relationship Id="rId6" Type="http://schemas.microsoft.com/office/2007/relationships/hdphoto" Target="../media/hdphoto7.wdp"/><Relationship Id="rId5" Type="http://schemas.openxmlformats.org/officeDocument/2006/relationships/image" Target="../media/image18.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7.xml"/><Relationship Id="rId4" Type="http://schemas.microsoft.com/office/2007/relationships/hdphoto" Target="../media/hdphoto10.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customXml" Target="../ink/ink1.xml"/><Relationship Id="rId7" Type="http://schemas.openxmlformats.org/officeDocument/2006/relationships/image" Target="../media/image22.png"/><Relationship Id="rId12" Type="http://schemas.microsoft.com/office/2007/relationships/hdphoto" Target="../media/hdphoto13.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24.png"/><Relationship Id="rId5" Type="http://schemas.openxmlformats.org/officeDocument/2006/relationships/customXml" Target="../ink/ink2.xml"/><Relationship Id="rId10" Type="http://schemas.microsoft.com/office/2007/relationships/hdphoto" Target="../media/hdphoto12.wdp"/><Relationship Id="rId4" Type="http://schemas.openxmlformats.org/officeDocument/2006/relationships/image" Target="../media/image32.png"/><Relationship Id="rId9"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7.xml"/><Relationship Id="rId6" Type="http://schemas.microsoft.com/office/2007/relationships/hdphoto" Target="../media/hdphoto17.wdp"/><Relationship Id="rId5" Type="http://schemas.openxmlformats.org/officeDocument/2006/relationships/image" Target="../media/image28.png"/><Relationship Id="rId4" Type="http://schemas.microsoft.com/office/2007/relationships/hdphoto" Target="../media/hdphoto16.wdp"/></Relationships>
</file>

<file path=ppt/slides/_rels/slide24.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20.wdp"/><Relationship Id="rId7" Type="http://schemas.microsoft.com/office/2007/relationships/hdphoto" Target="../media/hdphoto22.wdp"/><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21.wdp"/><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99678"/>
            <a:ext cx="8706010" cy="4466894"/>
          </a:xfrm>
          <a:custGeom>
            <a:avLst/>
            <a:gdLst/>
            <a:ahLst/>
            <a:cxnLst/>
            <a:rect l="l" t="t" r="r" b="b"/>
            <a:pathLst>
              <a:path w="9144000" h="5143500">
                <a:moveTo>
                  <a:pt x="9144000" y="0"/>
                </a:moveTo>
                <a:lnTo>
                  <a:pt x="0" y="0"/>
                </a:lnTo>
                <a:lnTo>
                  <a:pt x="0" y="5143500"/>
                </a:lnTo>
                <a:lnTo>
                  <a:pt x="9144000" y="5143500"/>
                </a:lnTo>
                <a:lnTo>
                  <a:pt x="9144000" y="0"/>
                </a:lnTo>
                <a:close/>
              </a:path>
            </a:pathLst>
          </a:custGeom>
          <a:noFill/>
        </p:spPr>
        <p:txBody>
          <a:bodyPr wrap="square" lIns="0" tIns="0" rIns="0" bIns="0" rtlCol="0"/>
          <a:lstStyle/>
          <a:p>
            <a:endParaRPr dirty="0"/>
          </a:p>
        </p:txBody>
      </p:sp>
      <p:sp>
        <p:nvSpPr>
          <p:cNvPr id="3" name="object 3"/>
          <p:cNvSpPr txBox="1">
            <a:spLocks noGrp="1"/>
          </p:cNvSpPr>
          <p:nvPr>
            <p:ph idx="1"/>
          </p:nvPr>
        </p:nvSpPr>
        <p:spPr>
          <a:xfrm>
            <a:off x="148398" y="1533492"/>
            <a:ext cx="8520430" cy="566822"/>
          </a:xfrm>
          <a:prstGeom prst="rect">
            <a:avLst/>
          </a:prstGeom>
        </p:spPr>
        <p:txBody>
          <a:bodyPr vert="horz" wrap="square" lIns="0" tIns="12700" rIns="0" bIns="0" rtlCol="0">
            <a:spAutoFit/>
          </a:bodyPr>
          <a:lstStyle/>
          <a:p>
            <a:pPr marL="0" indent="0" algn="just">
              <a:buNone/>
            </a:pPr>
            <a:r>
              <a:rPr lang="en-US" sz="4000" b="1" i="0" dirty="0">
                <a:solidFill>
                  <a:schemeClr val="accent5">
                    <a:lumMod val="50000"/>
                  </a:schemeClr>
                </a:solidFill>
                <a:effectLst/>
                <a:latin typeface="+mn-lt"/>
              </a:rPr>
              <a:t>Play Store App Review Analysis</a:t>
            </a:r>
          </a:p>
        </p:txBody>
      </p:sp>
      <p:sp>
        <p:nvSpPr>
          <p:cNvPr id="7" name="object 7"/>
          <p:cNvSpPr txBox="1"/>
          <p:nvPr/>
        </p:nvSpPr>
        <p:spPr>
          <a:xfrm>
            <a:off x="2759345" y="3383049"/>
            <a:ext cx="3625310" cy="869469"/>
          </a:xfrm>
          <a:prstGeom prst="rect">
            <a:avLst/>
          </a:prstGeom>
        </p:spPr>
        <p:txBody>
          <a:bodyPr vert="horz" wrap="square" lIns="0" tIns="12700" rIns="0" bIns="0" rtlCol="0">
            <a:spAutoFit/>
          </a:bodyPr>
          <a:lstStyle/>
          <a:p>
            <a:pPr algn="ctr">
              <a:lnSpc>
                <a:spcPct val="100000"/>
              </a:lnSpc>
              <a:spcBef>
                <a:spcPts val="100"/>
              </a:spcBef>
            </a:pPr>
            <a:r>
              <a:rPr lang="en-US" sz="1800" b="1" spc="-60" dirty="0">
                <a:solidFill>
                  <a:srgbClr val="124F5B"/>
                </a:solidFill>
                <a:latin typeface="Verdana"/>
                <a:cs typeface="Verdana"/>
              </a:rPr>
              <a:t>By</a:t>
            </a:r>
          </a:p>
          <a:p>
            <a:pPr algn="ctr">
              <a:lnSpc>
                <a:spcPct val="100000"/>
              </a:lnSpc>
              <a:spcBef>
                <a:spcPts val="100"/>
              </a:spcBef>
            </a:pPr>
            <a:r>
              <a:rPr lang="en-US" sz="1800" b="1" spc="-60" dirty="0">
                <a:solidFill>
                  <a:srgbClr val="124F5B"/>
                </a:solidFill>
                <a:latin typeface="Verdana"/>
                <a:cs typeface="Verdana"/>
              </a:rPr>
              <a:t>Nandu Jadhav</a:t>
            </a:r>
          </a:p>
          <a:p>
            <a:pPr algn="ctr">
              <a:lnSpc>
                <a:spcPct val="100000"/>
              </a:lnSpc>
              <a:spcBef>
                <a:spcPts val="100"/>
              </a:spcBef>
            </a:pPr>
            <a:endParaRPr lang="en-US" sz="1800" dirty="0">
              <a:latin typeface="Verdana"/>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350C5F-C38B-DD6C-CCE9-DEF9CDCF35B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555274" y="731127"/>
            <a:ext cx="6348449" cy="42955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Google Shape;904;p4">
            <a:extLst>
              <a:ext uri="{FF2B5EF4-FFF2-40B4-BE49-F238E27FC236}">
                <a16:creationId xmlns:a16="http://schemas.microsoft.com/office/drawing/2014/main" id="{C81EAAD2-7F25-6349-E805-605D8FCDEE46}"/>
              </a:ext>
            </a:extLst>
          </p:cNvPr>
          <p:cNvSpPr txBox="1">
            <a:spLocks/>
          </p:cNvSpPr>
          <p:nvPr/>
        </p:nvSpPr>
        <p:spPr>
          <a:xfrm>
            <a:off x="1030340" y="112666"/>
            <a:ext cx="7541895" cy="387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CC0000"/>
              </a:buClr>
              <a:buSzPts val="2000"/>
            </a:pPr>
            <a:r>
              <a:rPr lang="en-US" sz="2000" b="1" dirty="0">
                <a:solidFill>
                  <a:schemeClr val="tx1"/>
                </a:solidFill>
              </a:rPr>
              <a:t>Pairwise Plot- Ratings, Size, Installs, Reviews, Price </a:t>
            </a:r>
          </a:p>
        </p:txBody>
      </p:sp>
      <p:sp>
        <p:nvSpPr>
          <p:cNvPr id="7" name="object 13">
            <a:extLst>
              <a:ext uri="{FF2B5EF4-FFF2-40B4-BE49-F238E27FC236}">
                <a16:creationId xmlns:a16="http://schemas.microsoft.com/office/drawing/2014/main" id="{EBB28C29-7660-5C1B-06E1-9EEB47DB83AC}"/>
              </a:ext>
            </a:extLst>
          </p:cNvPr>
          <p:cNvSpPr/>
          <p:nvPr/>
        </p:nvSpPr>
        <p:spPr>
          <a:xfrm>
            <a:off x="315747" y="131293"/>
            <a:ext cx="513258" cy="50627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89433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7457" y="257427"/>
            <a:ext cx="3924935" cy="394980"/>
          </a:xfrm>
          <a:prstGeom prst="rect">
            <a:avLst/>
          </a:prstGeom>
        </p:spPr>
        <p:txBody>
          <a:bodyPr vert="horz" wrap="square" lIns="0" tIns="12700" rIns="0" bIns="0" rtlCol="0">
            <a:spAutoFit/>
          </a:bodyPr>
          <a:lstStyle/>
          <a:p>
            <a:pPr marL="12700">
              <a:lnSpc>
                <a:spcPct val="100000"/>
              </a:lnSpc>
              <a:spcBef>
                <a:spcPts val="100"/>
              </a:spcBef>
            </a:pPr>
            <a:r>
              <a:rPr sz="2400" b="1" spc="-110" dirty="0">
                <a:solidFill>
                  <a:schemeClr val="tx1"/>
                </a:solidFill>
              </a:rPr>
              <a:t>Correlation</a:t>
            </a:r>
            <a:r>
              <a:rPr sz="2400" b="1" spc="-225" dirty="0">
                <a:solidFill>
                  <a:schemeClr val="tx1"/>
                </a:solidFill>
              </a:rPr>
              <a:t> </a:t>
            </a:r>
            <a:r>
              <a:rPr sz="2400" b="1" spc="-90" dirty="0">
                <a:solidFill>
                  <a:schemeClr val="tx1"/>
                </a:solidFill>
              </a:rPr>
              <a:t>Heatmap</a:t>
            </a:r>
            <a:endParaRPr sz="2400" b="1" dirty="0">
              <a:solidFill>
                <a:schemeClr val="tx1"/>
              </a:solidFill>
            </a:endParaRPr>
          </a:p>
        </p:txBody>
      </p:sp>
      <p:sp>
        <p:nvSpPr>
          <p:cNvPr id="3" name="object 3"/>
          <p:cNvSpPr txBox="1"/>
          <p:nvPr/>
        </p:nvSpPr>
        <p:spPr>
          <a:xfrm>
            <a:off x="384724" y="1175208"/>
            <a:ext cx="3877310" cy="972185"/>
          </a:xfrm>
          <a:prstGeom prst="rect">
            <a:avLst/>
          </a:prstGeom>
        </p:spPr>
        <p:txBody>
          <a:bodyPr vert="horz" wrap="square" lIns="0" tIns="12700" rIns="0" bIns="0" rtlCol="0">
            <a:spAutoFit/>
          </a:bodyPr>
          <a:lstStyle/>
          <a:p>
            <a:pPr marL="469265" marR="5080" indent="-457200" algn="just">
              <a:lnSpc>
                <a:spcPct val="114999"/>
              </a:lnSpc>
              <a:spcBef>
                <a:spcPts val="100"/>
              </a:spcBef>
            </a:pPr>
            <a:r>
              <a:rPr sz="1800" dirty="0">
                <a:solidFill>
                  <a:srgbClr val="124F5B"/>
                </a:solidFill>
                <a:latin typeface="AoyagiKouzanFontT"/>
                <a:cs typeface="AoyagiKouzanFontT"/>
              </a:rPr>
              <a:t>❏ </a:t>
            </a:r>
            <a:r>
              <a:rPr sz="1800" spc="-10" dirty="0">
                <a:solidFill>
                  <a:srgbClr val="124F5B"/>
                </a:solidFill>
                <a:latin typeface="Verdana"/>
                <a:cs typeface="Verdana"/>
              </a:rPr>
              <a:t>There </a:t>
            </a:r>
            <a:r>
              <a:rPr sz="1800" spc="-35" dirty="0">
                <a:solidFill>
                  <a:srgbClr val="124F5B"/>
                </a:solidFill>
                <a:latin typeface="Verdana"/>
                <a:cs typeface="Verdana"/>
              </a:rPr>
              <a:t>is </a:t>
            </a:r>
            <a:r>
              <a:rPr sz="1800" spc="-20" dirty="0">
                <a:solidFill>
                  <a:srgbClr val="124F5B"/>
                </a:solidFill>
                <a:latin typeface="Verdana"/>
                <a:cs typeface="Verdana"/>
              </a:rPr>
              <a:t>a </a:t>
            </a:r>
            <a:r>
              <a:rPr sz="1800" spc="20" dirty="0">
                <a:solidFill>
                  <a:srgbClr val="124F5B"/>
                </a:solidFill>
                <a:latin typeface="Verdana"/>
                <a:cs typeface="Verdana"/>
              </a:rPr>
              <a:t>strong </a:t>
            </a:r>
            <a:r>
              <a:rPr sz="1800" b="1" spc="-70" dirty="0">
                <a:solidFill>
                  <a:srgbClr val="124F5B"/>
                </a:solidFill>
                <a:latin typeface="Verdana"/>
                <a:cs typeface="Verdana"/>
              </a:rPr>
              <a:t>positive  </a:t>
            </a:r>
            <a:r>
              <a:rPr sz="1800" spc="5" dirty="0">
                <a:solidFill>
                  <a:srgbClr val="124F5B"/>
                </a:solidFill>
                <a:latin typeface="Verdana"/>
                <a:cs typeface="Verdana"/>
              </a:rPr>
              <a:t>correlation </a:t>
            </a:r>
            <a:r>
              <a:rPr sz="1800" spc="40" dirty="0">
                <a:solidFill>
                  <a:srgbClr val="124F5B"/>
                </a:solidFill>
                <a:latin typeface="Verdana"/>
                <a:cs typeface="Verdana"/>
              </a:rPr>
              <a:t>between </a:t>
            </a:r>
            <a:r>
              <a:rPr sz="1800" spc="35" dirty="0">
                <a:solidFill>
                  <a:srgbClr val="124F5B"/>
                </a:solidFill>
                <a:latin typeface="Verdana"/>
                <a:cs typeface="Verdana"/>
              </a:rPr>
              <a:t>the  </a:t>
            </a:r>
            <a:r>
              <a:rPr sz="1800" b="1" spc="-90" dirty="0">
                <a:solidFill>
                  <a:srgbClr val="124F5B"/>
                </a:solidFill>
                <a:latin typeface="Verdana"/>
                <a:cs typeface="Verdana"/>
              </a:rPr>
              <a:t>Reviews </a:t>
            </a:r>
            <a:r>
              <a:rPr sz="1800" spc="50" dirty="0">
                <a:solidFill>
                  <a:srgbClr val="124F5B"/>
                </a:solidFill>
                <a:latin typeface="Verdana"/>
                <a:cs typeface="Verdana"/>
              </a:rPr>
              <a:t>and</a:t>
            </a:r>
            <a:r>
              <a:rPr sz="1800" spc="-195" dirty="0">
                <a:solidFill>
                  <a:srgbClr val="124F5B"/>
                </a:solidFill>
                <a:latin typeface="Verdana"/>
                <a:cs typeface="Verdana"/>
              </a:rPr>
              <a:t> </a:t>
            </a:r>
            <a:r>
              <a:rPr sz="1800" b="1" spc="-135" dirty="0">
                <a:solidFill>
                  <a:srgbClr val="124F5B"/>
                </a:solidFill>
                <a:latin typeface="Verdana"/>
                <a:cs typeface="Verdana"/>
              </a:rPr>
              <a:t>Installs</a:t>
            </a:r>
            <a:r>
              <a:rPr sz="1800" spc="-135" dirty="0">
                <a:solidFill>
                  <a:srgbClr val="124F5B"/>
                </a:solidFill>
                <a:latin typeface="Verdana"/>
                <a:cs typeface="Verdana"/>
              </a:rPr>
              <a:t>.</a:t>
            </a:r>
            <a:endParaRPr sz="1800" dirty="0">
              <a:latin typeface="Verdana"/>
              <a:cs typeface="Verdana"/>
            </a:endParaRPr>
          </a:p>
        </p:txBody>
      </p:sp>
      <p:sp>
        <p:nvSpPr>
          <p:cNvPr id="4" name="object 4"/>
          <p:cNvSpPr txBox="1"/>
          <p:nvPr/>
        </p:nvSpPr>
        <p:spPr>
          <a:xfrm>
            <a:off x="391074" y="2147393"/>
            <a:ext cx="3880485" cy="972185"/>
          </a:xfrm>
          <a:prstGeom prst="rect">
            <a:avLst/>
          </a:prstGeom>
        </p:spPr>
        <p:txBody>
          <a:bodyPr vert="horz" wrap="square" lIns="0" tIns="53340" rIns="0" bIns="0" rtlCol="0">
            <a:spAutoFit/>
          </a:bodyPr>
          <a:lstStyle/>
          <a:p>
            <a:pPr marR="8255" algn="r">
              <a:lnSpc>
                <a:spcPct val="100000"/>
              </a:lnSpc>
              <a:spcBef>
                <a:spcPts val="420"/>
              </a:spcBef>
              <a:tabLst>
                <a:tab pos="456565" algn="l"/>
                <a:tab pos="1346835" algn="l"/>
                <a:tab pos="2387600" algn="l"/>
                <a:tab pos="3026410" algn="l"/>
              </a:tabLst>
            </a:pPr>
            <a:r>
              <a:rPr sz="1800" dirty="0">
                <a:solidFill>
                  <a:srgbClr val="124F5B"/>
                </a:solidFill>
                <a:latin typeface="AoyagiKouzanFontT"/>
                <a:cs typeface="AoyagiKouzanFontT"/>
              </a:rPr>
              <a:t>❏	</a:t>
            </a:r>
            <a:r>
              <a:rPr sz="1800" dirty="0">
                <a:solidFill>
                  <a:srgbClr val="124F5B"/>
                </a:solidFill>
                <a:latin typeface="Verdana"/>
                <a:cs typeface="Verdana"/>
              </a:rPr>
              <a:t>Th</a:t>
            </a:r>
            <a:r>
              <a:rPr sz="1800" spc="10" dirty="0">
                <a:solidFill>
                  <a:srgbClr val="124F5B"/>
                </a:solidFill>
                <a:latin typeface="Verdana"/>
                <a:cs typeface="Verdana"/>
              </a:rPr>
              <a:t>e	</a:t>
            </a:r>
            <a:r>
              <a:rPr sz="1800" spc="160" dirty="0">
                <a:solidFill>
                  <a:srgbClr val="124F5B"/>
                </a:solidFill>
                <a:latin typeface="Verdana"/>
                <a:cs typeface="Verdana"/>
              </a:rPr>
              <a:t>P</a:t>
            </a:r>
            <a:r>
              <a:rPr sz="1800" spc="-65" dirty="0">
                <a:solidFill>
                  <a:srgbClr val="124F5B"/>
                </a:solidFill>
                <a:latin typeface="Verdana"/>
                <a:cs typeface="Verdana"/>
              </a:rPr>
              <a:t>r</a:t>
            </a:r>
            <a:r>
              <a:rPr sz="1800" spc="20" dirty="0">
                <a:solidFill>
                  <a:srgbClr val="124F5B"/>
                </a:solidFill>
                <a:latin typeface="Verdana"/>
                <a:cs typeface="Verdana"/>
              </a:rPr>
              <a:t>ic</a:t>
            </a:r>
            <a:r>
              <a:rPr sz="1800" spc="10" dirty="0">
                <a:solidFill>
                  <a:srgbClr val="124F5B"/>
                </a:solidFill>
                <a:latin typeface="Verdana"/>
                <a:cs typeface="Verdana"/>
              </a:rPr>
              <a:t>e</a:t>
            </a:r>
            <a:r>
              <a:rPr sz="1800" dirty="0">
                <a:solidFill>
                  <a:srgbClr val="124F5B"/>
                </a:solidFill>
                <a:latin typeface="Verdana"/>
                <a:cs typeface="Verdana"/>
              </a:rPr>
              <a:t>	</a:t>
            </a:r>
            <a:r>
              <a:rPr sz="1800" spc="-35" dirty="0">
                <a:solidFill>
                  <a:srgbClr val="124F5B"/>
                </a:solidFill>
                <a:latin typeface="Verdana"/>
                <a:cs typeface="Verdana"/>
              </a:rPr>
              <a:t>is</a:t>
            </a:r>
            <a:r>
              <a:rPr sz="1800" dirty="0">
                <a:solidFill>
                  <a:srgbClr val="124F5B"/>
                </a:solidFill>
                <a:latin typeface="Verdana"/>
                <a:cs typeface="Verdana"/>
              </a:rPr>
              <a:t>	slightly</a:t>
            </a:r>
            <a:endParaRPr sz="1800" dirty="0">
              <a:latin typeface="Verdana"/>
              <a:cs typeface="Verdana"/>
            </a:endParaRPr>
          </a:p>
          <a:p>
            <a:pPr marR="12065" algn="r">
              <a:lnSpc>
                <a:spcPct val="100000"/>
              </a:lnSpc>
              <a:spcBef>
                <a:spcPts val="325"/>
              </a:spcBef>
              <a:tabLst>
                <a:tab pos="1487805" algn="l"/>
                <a:tab pos="2879725" algn="l"/>
              </a:tabLst>
            </a:pPr>
            <a:r>
              <a:rPr sz="1800" b="1" spc="-35" dirty="0">
                <a:solidFill>
                  <a:srgbClr val="124F5B"/>
                </a:solidFill>
                <a:latin typeface="Verdana"/>
                <a:cs typeface="Verdana"/>
              </a:rPr>
              <a:t>n</a:t>
            </a:r>
            <a:r>
              <a:rPr sz="1800" b="1" spc="-60" dirty="0">
                <a:solidFill>
                  <a:srgbClr val="124F5B"/>
                </a:solidFill>
                <a:latin typeface="Verdana"/>
                <a:cs typeface="Verdana"/>
              </a:rPr>
              <a:t>egati</a:t>
            </a:r>
            <a:r>
              <a:rPr sz="1800" b="1" spc="-100" dirty="0">
                <a:solidFill>
                  <a:srgbClr val="124F5B"/>
                </a:solidFill>
                <a:latin typeface="Verdana"/>
                <a:cs typeface="Verdana"/>
              </a:rPr>
              <a:t>v</a:t>
            </a:r>
            <a:r>
              <a:rPr sz="1800" b="1" spc="-80" dirty="0">
                <a:solidFill>
                  <a:srgbClr val="124F5B"/>
                </a:solidFill>
                <a:latin typeface="Verdana"/>
                <a:cs typeface="Verdana"/>
              </a:rPr>
              <a:t>ely</a:t>
            </a:r>
            <a:r>
              <a:rPr sz="1800" b="1" dirty="0">
                <a:solidFill>
                  <a:srgbClr val="124F5B"/>
                </a:solidFill>
                <a:latin typeface="Verdana"/>
                <a:cs typeface="Verdana"/>
              </a:rPr>
              <a:t>	</a:t>
            </a:r>
            <a:r>
              <a:rPr sz="1800" spc="55" dirty="0">
                <a:solidFill>
                  <a:srgbClr val="124F5B"/>
                </a:solidFill>
                <a:latin typeface="Verdana"/>
                <a:cs typeface="Verdana"/>
              </a:rPr>
              <a:t>c</a:t>
            </a:r>
            <a:r>
              <a:rPr sz="1800" spc="-10" dirty="0">
                <a:solidFill>
                  <a:srgbClr val="124F5B"/>
                </a:solidFill>
                <a:latin typeface="Verdana"/>
                <a:cs typeface="Verdana"/>
              </a:rPr>
              <a:t>o</a:t>
            </a:r>
            <a:r>
              <a:rPr sz="1800" spc="-20" dirty="0">
                <a:solidFill>
                  <a:srgbClr val="124F5B"/>
                </a:solidFill>
                <a:latin typeface="Verdana"/>
                <a:cs typeface="Verdana"/>
              </a:rPr>
              <a:t>r</a:t>
            </a:r>
            <a:r>
              <a:rPr sz="1800" spc="-75" dirty="0">
                <a:solidFill>
                  <a:srgbClr val="124F5B"/>
                </a:solidFill>
                <a:latin typeface="Verdana"/>
                <a:cs typeface="Verdana"/>
              </a:rPr>
              <a:t>r</a:t>
            </a:r>
            <a:r>
              <a:rPr sz="1800" dirty="0">
                <a:solidFill>
                  <a:srgbClr val="124F5B"/>
                </a:solidFill>
                <a:latin typeface="Verdana"/>
                <a:cs typeface="Verdana"/>
              </a:rPr>
              <a:t>ela</a:t>
            </a:r>
            <a:r>
              <a:rPr sz="1800" spc="-35" dirty="0">
                <a:solidFill>
                  <a:srgbClr val="124F5B"/>
                </a:solidFill>
                <a:latin typeface="Verdana"/>
                <a:cs typeface="Verdana"/>
              </a:rPr>
              <a:t>t</a:t>
            </a:r>
            <a:r>
              <a:rPr sz="1800" spc="55" dirty="0">
                <a:solidFill>
                  <a:srgbClr val="124F5B"/>
                </a:solidFill>
                <a:latin typeface="Verdana"/>
                <a:cs typeface="Verdana"/>
              </a:rPr>
              <a:t>ed</a:t>
            </a:r>
            <a:r>
              <a:rPr sz="1800" dirty="0">
                <a:solidFill>
                  <a:srgbClr val="124F5B"/>
                </a:solidFill>
                <a:latin typeface="Verdana"/>
                <a:cs typeface="Verdana"/>
              </a:rPr>
              <a:t>	</a:t>
            </a:r>
            <a:r>
              <a:rPr sz="1800" spc="50" dirty="0">
                <a:solidFill>
                  <a:srgbClr val="124F5B"/>
                </a:solidFill>
                <a:latin typeface="Verdana"/>
                <a:cs typeface="Verdana"/>
              </a:rPr>
              <a:t>with</a:t>
            </a:r>
            <a:endParaRPr sz="1800" dirty="0">
              <a:latin typeface="Verdana"/>
              <a:cs typeface="Verdana"/>
            </a:endParaRPr>
          </a:p>
          <a:p>
            <a:pPr marR="5080" algn="r">
              <a:lnSpc>
                <a:spcPct val="100000"/>
              </a:lnSpc>
              <a:spcBef>
                <a:spcPts val="325"/>
              </a:spcBef>
            </a:pPr>
            <a:r>
              <a:rPr sz="1800" spc="30" dirty="0">
                <a:solidFill>
                  <a:srgbClr val="124F5B"/>
                </a:solidFill>
                <a:latin typeface="Verdana"/>
                <a:cs typeface="Verdana"/>
              </a:rPr>
              <a:t>an</a:t>
            </a:r>
            <a:r>
              <a:rPr sz="1800" spc="95" dirty="0">
                <a:solidFill>
                  <a:srgbClr val="124F5B"/>
                </a:solidFill>
                <a:latin typeface="Verdana"/>
                <a:cs typeface="Verdana"/>
              </a:rPr>
              <a:t>d</a:t>
            </a:r>
            <a:endParaRPr sz="1800" dirty="0">
              <a:latin typeface="Verdana"/>
              <a:cs typeface="Verdana"/>
            </a:endParaRPr>
          </a:p>
        </p:txBody>
      </p:sp>
      <p:sp>
        <p:nvSpPr>
          <p:cNvPr id="5" name="object 5"/>
          <p:cNvSpPr txBox="1"/>
          <p:nvPr/>
        </p:nvSpPr>
        <p:spPr>
          <a:xfrm>
            <a:off x="897982" y="2791283"/>
            <a:ext cx="2750820" cy="656590"/>
          </a:xfrm>
          <a:prstGeom prst="rect">
            <a:avLst/>
          </a:prstGeom>
        </p:spPr>
        <p:txBody>
          <a:bodyPr vert="horz" wrap="square" lIns="0" tIns="12700" rIns="0" bIns="0" rtlCol="0">
            <a:spAutoFit/>
          </a:bodyPr>
          <a:lstStyle/>
          <a:p>
            <a:pPr marL="12700" marR="5080">
              <a:lnSpc>
                <a:spcPct val="114999"/>
              </a:lnSpc>
              <a:spcBef>
                <a:spcPts val="100"/>
              </a:spcBef>
              <a:tabLst>
                <a:tab pos="626110" algn="l"/>
                <a:tab pos="1697989" algn="l"/>
              </a:tabLst>
            </a:pPr>
            <a:r>
              <a:rPr sz="1800" spc="50" dirty="0">
                <a:solidFill>
                  <a:srgbClr val="124F5B"/>
                </a:solidFill>
                <a:latin typeface="Verdana"/>
                <a:cs typeface="Verdana"/>
              </a:rPr>
              <a:t>th</a:t>
            </a:r>
            <a:r>
              <a:rPr sz="1800" spc="10" dirty="0">
                <a:solidFill>
                  <a:srgbClr val="124F5B"/>
                </a:solidFill>
                <a:latin typeface="Verdana"/>
                <a:cs typeface="Verdana"/>
              </a:rPr>
              <a:t>e	</a:t>
            </a:r>
            <a:r>
              <a:rPr sz="1800" b="1" spc="-95" dirty="0">
                <a:solidFill>
                  <a:srgbClr val="124F5B"/>
                </a:solidFill>
                <a:latin typeface="Verdana"/>
                <a:cs typeface="Verdana"/>
              </a:rPr>
              <a:t>R</a:t>
            </a:r>
            <a:r>
              <a:rPr sz="1800" b="1" spc="-55" dirty="0">
                <a:solidFill>
                  <a:srgbClr val="124F5B"/>
                </a:solidFill>
                <a:latin typeface="Verdana"/>
                <a:cs typeface="Verdana"/>
              </a:rPr>
              <a:t>ati</a:t>
            </a:r>
            <a:r>
              <a:rPr sz="1800" b="1" spc="-75" dirty="0">
                <a:solidFill>
                  <a:srgbClr val="124F5B"/>
                </a:solidFill>
                <a:latin typeface="Verdana"/>
                <a:cs typeface="Verdana"/>
              </a:rPr>
              <a:t>n</a:t>
            </a:r>
            <a:r>
              <a:rPr sz="1800" b="1" dirty="0">
                <a:solidFill>
                  <a:srgbClr val="124F5B"/>
                </a:solidFill>
                <a:latin typeface="Verdana"/>
                <a:cs typeface="Verdana"/>
              </a:rPr>
              <a:t>g</a:t>
            </a:r>
            <a:r>
              <a:rPr sz="1800" spc="-275" dirty="0">
                <a:solidFill>
                  <a:srgbClr val="124F5B"/>
                </a:solidFill>
                <a:latin typeface="Verdana"/>
                <a:cs typeface="Verdana"/>
              </a:rPr>
              <a:t>,</a:t>
            </a:r>
            <a:r>
              <a:rPr sz="1800" dirty="0">
                <a:solidFill>
                  <a:srgbClr val="124F5B"/>
                </a:solidFill>
                <a:latin typeface="Verdana"/>
                <a:cs typeface="Verdana"/>
              </a:rPr>
              <a:t>	</a:t>
            </a:r>
            <a:r>
              <a:rPr sz="1800" b="1" spc="-80" dirty="0">
                <a:solidFill>
                  <a:srgbClr val="124F5B"/>
                </a:solidFill>
                <a:latin typeface="Verdana"/>
                <a:cs typeface="Verdana"/>
              </a:rPr>
              <a:t>R</a:t>
            </a:r>
            <a:r>
              <a:rPr sz="1800" b="1" spc="-90" dirty="0">
                <a:solidFill>
                  <a:srgbClr val="124F5B"/>
                </a:solidFill>
                <a:latin typeface="Verdana"/>
                <a:cs typeface="Verdana"/>
              </a:rPr>
              <a:t>e</a:t>
            </a:r>
            <a:r>
              <a:rPr sz="1800" b="1" spc="-70" dirty="0">
                <a:solidFill>
                  <a:srgbClr val="124F5B"/>
                </a:solidFill>
                <a:latin typeface="Verdana"/>
                <a:cs typeface="Verdana"/>
              </a:rPr>
              <a:t>vi</a:t>
            </a:r>
            <a:r>
              <a:rPr sz="1800" b="1" spc="-114" dirty="0">
                <a:solidFill>
                  <a:srgbClr val="124F5B"/>
                </a:solidFill>
                <a:latin typeface="Verdana"/>
                <a:cs typeface="Verdana"/>
              </a:rPr>
              <a:t>e</a:t>
            </a:r>
            <a:r>
              <a:rPr sz="1800" b="1" spc="-95" dirty="0">
                <a:solidFill>
                  <a:srgbClr val="124F5B"/>
                </a:solidFill>
                <a:latin typeface="Verdana"/>
                <a:cs typeface="Verdana"/>
              </a:rPr>
              <a:t>w</a:t>
            </a:r>
            <a:r>
              <a:rPr sz="1800" b="1" spc="-114" dirty="0">
                <a:solidFill>
                  <a:srgbClr val="124F5B"/>
                </a:solidFill>
                <a:latin typeface="Verdana"/>
                <a:cs typeface="Verdana"/>
              </a:rPr>
              <a:t>s</a:t>
            </a:r>
            <a:r>
              <a:rPr sz="1800" spc="-270" dirty="0">
                <a:solidFill>
                  <a:srgbClr val="124F5B"/>
                </a:solidFill>
                <a:latin typeface="Verdana"/>
                <a:cs typeface="Verdana"/>
              </a:rPr>
              <a:t>,  </a:t>
            </a:r>
            <a:r>
              <a:rPr sz="1800" b="1" spc="-135" dirty="0">
                <a:solidFill>
                  <a:srgbClr val="124F5B"/>
                </a:solidFill>
                <a:latin typeface="Verdana"/>
                <a:cs typeface="Verdana"/>
              </a:rPr>
              <a:t>Installs</a:t>
            </a:r>
            <a:r>
              <a:rPr sz="1800" spc="-135" dirty="0">
                <a:solidFill>
                  <a:srgbClr val="124F5B"/>
                </a:solidFill>
                <a:latin typeface="Verdana"/>
                <a:cs typeface="Verdana"/>
              </a:rPr>
              <a:t>.</a:t>
            </a:r>
            <a:endParaRPr sz="1800" dirty="0">
              <a:latin typeface="Verdana"/>
              <a:cs typeface="Verdana"/>
            </a:endParaRPr>
          </a:p>
        </p:txBody>
      </p:sp>
      <p:sp>
        <p:nvSpPr>
          <p:cNvPr id="6" name="object 6"/>
          <p:cNvSpPr txBox="1"/>
          <p:nvPr/>
        </p:nvSpPr>
        <p:spPr>
          <a:xfrm>
            <a:off x="384724" y="3383479"/>
            <a:ext cx="3886835" cy="972185"/>
          </a:xfrm>
          <a:prstGeom prst="rect">
            <a:avLst/>
          </a:prstGeom>
        </p:spPr>
        <p:txBody>
          <a:bodyPr vert="horz" wrap="square" lIns="0" tIns="12700" rIns="0" bIns="0" rtlCol="0">
            <a:spAutoFit/>
          </a:bodyPr>
          <a:lstStyle/>
          <a:p>
            <a:pPr marL="469265" marR="5080" indent="-457200" algn="just">
              <a:lnSpc>
                <a:spcPct val="114999"/>
              </a:lnSpc>
              <a:spcBef>
                <a:spcPts val="100"/>
              </a:spcBef>
            </a:pPr>
            <a:r>
              <a:rPr sz="1800" dirty="0">
                <a:solidFill>
                  <a:srgbClr val="124F5B"/>
                </a:solidFill>
                <a:latin typeface="AoyagiKouzanFontT"/>
                <a:cs typeface="AoyagiKouzanFontT"/>
              </a:rPr>
              <a:t>❏ </a:t>
            </a:r>
            <a:r>
              <a:rPr sz="1800" spc="5" dirty="0">
                <a:solidFill>
                  <a:srgbClr val="124F5B"/>
                </a:solidFill>
                <a:latin typeface="Verdana"/>
                <a:cs typeface="Verdana"/>
              </a:rPr>
              <a:t>The </a:t>
            </a:r>
            <a:r>
              <a:rPr sz="1800" b="1" spc="-55" dirty="0">
                <a:solidFill>
                  <a:srgbClr val="124F5B"/>
                </a:solidFill>
                <a:latin typeface="Verdana"/>
                <a:cs typeface="Verdana"/>
              </a:rPr>
              <a:t>Rating </a:t>
            </a:r>
            <a:r>
              <a:rPr sz="1800" spc="-35" dirty="0">
                <a:solidFill>
                  <a:srgbClr val="124F5B"/>
                </a:solidFill>
                <a:latin typeface="Verdana"/>
                <a:cs typeface="Verdana"/>
              </a:rPr>
              <a:t>is </a:t>
            </a:r>
            <a:r>
              <a:rPr sz="1800" dirty="0">
                <a:solidFill>
                  <a:srgbClr val="124F5B"/>
                </a:solidFill>
                <a:latin typeface="Verdana"/>
                <a:cs typeface="Verdana"/>
              </a:rPr>
              <a:t>slightly  </a:t>
            </a:r>
            <a:r>
              <a:rPr sz="1800" b="1" spc="-75" dirty="0">
                <a:solidFill>
                  <a:srgbClr val="124F5B"/>
                </a:solidFill>
                <a:latin typeface="Verdana"/>
                <a:cs typeface="Verdana"/>
              </a:rPr>
              <a:t>positively </a:t>
            </a:r>
            <a:r>
              <a:rPr sz="1800" dirty="0">
                <a:solidFill>
                  <a:srgbClr val="124F5B"/>
                </a:solidFill>
                <a:latin typeface="Verdana"/>
                <a:cs typeface="Verdana"/>
              </a:rPr>
              <a:t>correlated </a:t>
            </a:r>
            <a:r>
              <a:rPr sz="1800" spc="50" dirty="0">
                <a:solidFill>
                  <a:srgbClr val="124F5B"/>
                </a:solidFill>
                <a:latin typeface="Verdana"/>
                <a:cs typeface="Verdana"/>
              </a:rPr>
              <a:t>with</a:t>
            </a:r>
            <a:r>
              <a:rPr sz="1800" spc="-380" dirty="0">
                <a:solidFill>
                  <a:srgbClr val="124F5B"/>
                </a:solidFill>
                <a:latin typeface="Verdana"/>
                <a:cs typeface="Verdana"/>
              </a:rPr>
              <a:t> </a:t>
            </a:r>
            <a:r>
              <a:rPr sz="1800" spc="35" dirty="0">
                <a:solidFill>
                  <a:srgbClr val="124F5B"/>
                </a:solidFill>
                <a:latin typeface="Verdana"/>
                <a:cs typeface="Verdana"/>
              </a:rPr>
              <a:t>the  </a:t>
            </a:r>
            <a:r>
              <a:rPr sz="1800" b="1" spc="-120" dirty="0">
                <a:solidFill>
                  <a:srgbClr val="124F5B"/>
                </a:solidFill>
                <a:latin typeface="Verdana"/>
                <a:cs typeface="Verdana"/>
              </a:rPr>
              <a:t>Installs </a:t>
            </a:r>
            <a:r>
              <a:rPr sz="1800" spc="50" dirty="0">
                <a:solidFill>
                  <a:srgbClr val="124F5B"/>
                </a:solidFill>
                <a:latin typeface="Verdana"/>
                <a:cs typeface="Verdana"/>
              </a:rPr>
              <a:t>and</a:t>
            </a:r>
            <a:r>
              <a:rPr sz="1800" spc="-160" dirty="0">
                <a:solidFill>
                  <a:srgbClr val="124F5B"/>
                </a:solidFill>
                <a:latin typeface="Verdana"/>
                <a:cs typeface="Verdana"/>
              </a:rPr>
              <a:t> </a:t>
            </a:r>
            <a:r>
              <a:rPr sz="1800" b="1" spc="-114" dirty="0">
                <a:solidFill>
                  <a:srgbClr val="124F5B"/>
                </a:solidFill>
                <a:latin typeface="Verdana"/>
                <a:cs typeface="Verdana"/>
              </a:rPr>
              <a:t>Reviews</a:t>
            </a:r>
            <a:r>
              <a:rPr sz="1800" spc="-114" dirty="0">
                <a:solidFill>
                  <a:srgbClr val="124F5B"/>
                </a:solidFill>
                <a:latin typeface="Verdana"/>
                <a:cs typeface="Verdana"/>
              </a:rPr>
              <a:t>.</a:t>
            </a:r>
            <a:endParaRPr sz="1800" dirty="0">
              <a:latin typeface="Verdana"/>
              <a:cs typeface="Verdana"/>
            </a:endParaRPr>
          </a:p>
        </p:txBody>
      </p:sp>
      <p:sp>
        <p:nvSpPr>
          <p:cNvPr id="7" name="object 7"/>
          <p:cNvSpPr/>
          <p:nvPr/>
        </p:nvSpPr>
        <p:spPr>
          <a:xfrm>
            <a:off x="4651123" y="1134472"/>
            <a:ext cx="4043735" cy="3128387"/>
          </a:xfrm>
          <a:prstGeom prst="rect">
            <a:avLst/>
          </a:prstGeom>
          <a:blipFill>
            <a:blip r:embed="rId2" cstate="print">
              <a:duotone>
                <a:prstClr val="black"/>
                <a:schemeClr val="accent4">
                  <a:tint val="45000"/>
                  <a:satMod val="400000"/>
                </a:schemeClr>
              </a:duotone>
            </a:blip>
            <a:stretch>
              <a:fillRect/>
            </a:stretch>
          </a:blipFill>
        </p:spPr>
        <p:txBody>
          <a:bodyPr wrap="square" lIns="0" tIns="0" rIns="0" bIns="0" rtlCol="0"/>
          <a:lstStyle/>
          <a:p>
            <a:endParaRPr/>
          </a:p>
        </p:txBody>
      </p:sp>
      <p:sp>
        <p:nvSpPr>
          <p:cNvPr id="8" name="object 13">
            <a:extLst>
              <a:ext uri="{FF2B5EF4-FFF2-40B4-BE49-F238E27FC236}">
                <a16:creationId xmlns:a16="http://schemas.microsoft.com/office/drawing/2014/main" id="{B37C2C76-ED0B-56EE-57E9-AB58F8B4BE07}"/>
              </a:ext>
            </a:extLst>
          </p:cNvPr>
          <p:cNvSpPr/>
          <p:nvPr/>
        </p:nvSpPr>
        <p:spPr>
          <a:xfrm>
            <a:off x="384724" y="224058"/>
            <a:ext cx="513258" cy="506273"/>
          </a:xfrm>
          <a:prstGeom prst="rect">
            <a:avLst/>
          </a:prstGeom>
          <a:blipFill>
            <a:blip r:embed="rId3" cstate="print"/>
            <a:stretch>
              <a:fillRect/>
            </a:stretch>
          </a:blipFill>
        </p:spPr>
        <p:txBody>
          <a:bodyPr wrap="square" lIns="0" tIns="0" rIns="0" bIns="0" rtlCol="0"/>
          <a:lstStyle/>
          <a:p>
            <a:endParaRPr/>
          </a:p>
        </p:txBody>
      </p:sp>
      <p:sp>
        <p:nvSpPr>
          <p:cNvPr id="10" name="object 7">
            <a:extLst>
              <a:ext uri="{FF2B5EF4-FFF2-40B4-BE49-F238E27FC236}">
                <a16:creationId xmlns:a16="http://schemas.microsoft.com/office/drawing/2014/main" id="{1969DF3D-6A6B-1651-6168-7CCE78F16A62}"/>
              </a:ext>
            </a:extLst>
          </p:cNvPr>
          <p:cNvSpPr/>
          <p:nvPr/>
        </p:nvSpPr>
        <p:spPr>
          <a:xfrm>
            <a:off x="245533" y="1134472"/>
            <a:ext cx="4175143" cy="322119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E8ECF1-DD1F-AC37-9B8A-D452A4D452A8}"/>
              </a:ext>
            </a:extLst>
          </p:cNvPr>
          <p:cNvPicPr>
            <a:picLocks noChangeAspect="1"/>
          </p:cNvPicPr>
          <p:nvPr/>
        </p:nvPicPr>
        <p:blipFill>
          <a:blip r:embed="rId2">
            <a:grayscl/>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4252053" y="1064997"/>
            <a:ext cx="4153113" cy="3714941"/>
          </a:xfrm>
          <a:prstGeom prst="rect">
            <a:avLst/>
          </a:prstGeom>
        </p:spPr>
      </p:pic>
      <p:sp>
        <p:nvSpPr>
          <p:cNvPr id="7" name="TextBox 6">
            <a:extLst>
              <a:ext uri="{FF2B5EF4-FFF2-40B4-BE49-F238E27FC236}">
                <a16:creationId xmlns:a16="http://schemas.microsoft.com/office/drawing/2014/main" id="{53F8A37E-618B-1780-8D8F-4D0B3FE63ED6}"/>
              </a:ext>
            </a:extLst>
          </p:cNvPr>
          <p:cNvSpPr txBox="1"/>
          <p:nvPr/>
        </p:nvSpPr>
        <p:spPr>
          <a:xfrm>
            <a:off x="1168456" y="273189"/>
            <a:ext cx="5881701"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mn-lt"/>
              </a:rPr>
              <a:t>Percentage of Paid apps v/s Free apps</a:t>
            </a:r>
            <a:endParaRPr kumimoji="0" lang="en-US" altLang="en-US" sz="2400" i="0" u="none" strike="noStrike" cap="none" normalizeH="0" baseline="0" dirty="0">
              <a:ln>
                <a:noFill/>
              </a:ln>
              <a:solidFill>
                <a:schemeClr val="tx1"/>
              </a:solidFill>
              <a:effectLst/>
              <a:latin typeface="+mn-lt"/>
            </a:endParaRPr>
          </a:p>
        </p:txBody>
      </p:sp>
      <p:sp>
        <p:nvSpPr>
          <p:cNvPr id="10" name="TextBox 9">
            <a:extLst>
              <a:ext uri="{FF2B5EF4-FFF2-40B4-BE49-F238E27FC236}">
                <a16:creationId xmlns:a16="http://schemas.microsoft.com/office/drawing/2014/main" id="{5617DD83-7E43-F9E9-1D70-8B4A46F997CC}"/>
              </a:ext>
            </a:extLst>
          </p:cNvPr>
          <p:cNvSpPr txBox="1"/>
          <p:nvPr/>
        </p:nvSpPr>
        <p:spPr>
          <a:xfrm>
            <a:off x="280977" y="1230649"/>
            <a:ext cx="3087576" cy="1077218"/>
          </a:xfrm>
          <a:prstGeom prst="rect">
            <a:avLst/>
          </a:prstGeom>
          <a:noFill/>
        </p:spPr>
        <p:txBody>
          <a:bodyPr wrap="square">
            <a:spAutoFit/>
          </a:bodyPr>
          <a:lstStyle/>
          <a:p>
            <a:pPr marL="91440" marR="84455" algn="just">
              <a:lnSpc>
                <a:spcPct val="100000"/>
              </a:lnSpc>
            </a:pPr>
            <a:r>
              <a:rPr lang="en-US" sz="1600" spc="-5" dirty="0">
                <a:solidFill>
                  <a:srgbClr val="124F5C"/>
                </a:solidFill>
                <a:latin typeface="Arial MT"/>
                <a:cs typeface="Arial MT"/>
              </a:rPr>
              <a:t>We Observed </a:t>
            </a:r>
            <a:r>
              <a:rPr lang="en-US" sz="1600" dirty="0">
                <a:solidFill>
                  <a:srgbClr val="124F5C"/>
                </a:solidFill>
                <a:latin typeface="Arial MT"/>
                <a:cs typeface="Arial MT"/>
              </a:rPr>
              <a:t>that </a:t>
            </a:r>
            <a:r>
              <a:rPr lang="en-US" sz="1600" b="1" dirty="0">
                <a:solidFill>
                  <a:srgbClr val="124F5C"/>
                </a:solidFill>
                <a:latin typeface="Arial"/>
                <a:cs typeface="Arial"/>
              </a:rPr>
              <a:t>92.20% of </a:t>
            </a:r>
            <a:r>
              <a:rPr lang="en-US" sz="1600" b="1" spc="-10" dirty="0">
                <a:solidFill>
                  <a:srgbClr val="124F5C"/>
                </a:solidFill>
                <a:latin typeface="Arial"/>
                <a:cs typeface="Arial"/>
              </a:rPr>
              <a:t>Apps </a:t>
            </a:r>
            <a:r>
              <a:rPr lang="en-US" sz="1600" b="1" spc="-5" dirty="0">
                <a:solidFill>
                  <a:srgbClr val="124F5C"/>
                </a:solidFill>
                <a:latin typeface="Arial"/>
                <a:cs typeface="Arial"/>
              </a:rPr>
              <a:t>are </a:t>
            </a:r>
            <a:r>
              <a:rPr lang="en-US" sz="1600" b="1" dirty="0">
                <a:solidFill>
                  <a:srgbClr val="124F5C"/>
                </a:solidFill>
                <a:latin typeface="Arial"/>
                <a:cs typeface="Arial"/>
              </a:rPr>
              <a:t> </a:t>
            </a:r>
            <a:r>
              <a:rPr lang="en-US" sz="1600" b="1" spc="-5" dirty="0">
                <a:solidFill>
                  <a:srgbClr val="124F5C"/>
                </a:solidFill>
                <a:latin typeface="Arial"/>
                <a:cs typeface="Arial"/>
              </a:rPr>
              <a:t>free </a:t>
            </a:r>
            <a:r>
              <a:rPr lang="en-US" sz="1600" spc="-5" dirty="0">
                <a:solidFill>
                  <a:srgbClr val="124F5C"/>
                </a:solidFill>
                <a:latin typeface="Arial MT"/>
                <a:cs typeface="Arial MT"/>
              </a:rPr>
              <a:t>and </a:t>
            </a:r>
            <a:r>
              <a:rPr lang="en-US" sz="1600" dirty="0">
                <a:solidFill>
                  <a:srgbClr val="124F5C"/>
                </a:solidFill>
                <a:latin typeface="Arial MT"/>
                <a:cs typeface="Arial MT"/>
              </a:rPr>
              <a:t>only </a:t>
            </a:r>
            <a:r>
              <a:rPr lang="en-US" sz="1600" b="1" dirty="0">
                <a:solidFill>
                  <a:srgbClr val="124F5C"/>
                </a:solidFill>
                <a:latin typeface="Arial"/>
                <a:cs typeface="Arial"/>
              </a:rPr>
              <a:t>7.80% </a:t>
            </a:r>
            <a:r>
              <a:rPr lang="en-US" sz="1600" b="1" spc="-5" dirty="0">
                <a:solidFill>
                  <a:srgbClr val="124F5C"/>
                </a:solidFill>
                <a:latin typeface="Arial"/>
                <a:cs typeface="Arial"/>
              </a:rPr>
              <a:t>of </a:t>
            </a:r>
            <a:r>
              <a:rPr lang="en-US" sz="1600" b="1" spc="-15" dirty="0">
                <a:solidFill>
                  <a:srgbClr val="124F5C"/>
                </a:solidFill>
                <a:latin typeface="Arial"/>
                <a:cs typeface="Arial"/>
              </a:rPr>
              <a:t>Apps </a:t>
            </a:r>
            <a:r>
              <a:rPr lang="en-US" sz="1600" b="1" dirty="0">
                <a:solidFill>
                  <a:srgbClr val="124F5C"/>
                </a:solidFill>
                <a:latin typeface="Arial"/>
                <a:cs typeface="Arial"/>
              </a:rPr>
              <a:t>are </a:t>
            </a:r>
            <a:r>
              <a:rPr lang="en-US" sz="1600" b="1" spc="-5" dirty="0">
                <a:solidFill>
                  <a:srgbClr val="124F5C"/>
                </a:solidFill>
                <a:latin typeface="Arial"/>
                <a:cs typeface="Arial"/>
              </a:rPr>
              <a:t>paid </a:t>
            </a:r>
            <a:r>
              <a:rPr lang="en-US" sz="1600" dirty="0">
                <a:solidFill>
                  <a:srgbClr val="124F5C"/>
                </a:solidFill>
                <a:latin typeface="Arial MT"/>
                <a:cs typeface="Arial MT"/>
              </a:rPr>
              <a:t>in </a:t>
            </a:r>
            <a:r>
              <a:rPr lang="en-US" sz="1600" spc="5" dirty="0">
                <a:solidFill>
                  <a:srgbClr val="124F5C"/>
                </a:solidFill>
                <a:latin typeface="Arial MT"/>
                <a:cs typeface="Arial MT"/>
              </a:rPr>
              <a:t> </a:t>
            </a:r>
            <a:r>
              <a:rPr lang="en-US" sz="1600" spc="-5" dirty="0">
                <a:solidFill>
                  <a:srgbClr val="124F5C"/>
                </a:solidFill>
                <a:latin typeface="Arial MT"/>
                <a:cs typeface="Arial MT"/>
              </a:rPr>
              <a:t>Play</a:t>
            </a:r>
            <a:r>
              <a:rPr lang="en-US" sz="1600" spc="-15" dirty="0">
                <a:solidFill>
                  <a:srgbClr val="124F5C"/>
                </a:solidFill>
                <a:latin typeface="Arial MT"/>
                <a:cs typeface="Arial MT"/>
              </a:rPr>
              <a:t> </a:t>
            </a:r>
            <a:r>
              <a:rPr lang="en-US" sz="1600" spc="-5" dirty="0">
                <a:solidFill>
                  <a:srgbClr val="124F5C"/>
                </a:solidFill>
                <a:latin typeface="Arial MT"/>
                <a:cs typeface="Arial MT"/>
              </a:rPr>
              <a:t>store.</a:t>
            </a:r>
            <a:endParaRPr lang="en-US" sz="1600" dirty="0">
              <a:latin typeface="Arial MT"/>
              <a:cs typeface="Arial MT"/>
            </a:endParaRPr>
          </a:p>
        </p:txBody>
      </p:sp>
      <p:sp>
        <p:nvSpPr>
          <p:cNvPr id="12" name="object 13">
            <a:extLst>
              <a:ext uri="{FF2B5EF4-FFF2-40B4-BE49-F238E27FC236}">
                <a16:creationId xmlns:a16="http://schemas.microsoft.com/office/drawing/2014/main" id="{BB606D48-4CA2-6EBF-22DA-B849D15B78AC}"/>
              </a:ext>
            </a:extLst>
          </p:cNvPr>
          <p:cNvSpPr/>
          <p:nvPr/>
        </p:nvSpPr>
        <p:spPr>
          <a:xfrm>
            <a:off x="541034" y="273189"/>
            <a:ext cx="513258" cy="506273"/>
          </a:xfrm>
          <a:prstGeom prst="rect">
            <a:avLst/>
          </a:prstGeom>
          <a:blipFill>
            <a:blip r:embed="rId4" cstate="print"/>
            <a:stretch>
              <a:fillRect/>
            </a:stretch>
          </a:blipFill>
        </p:spPr>
        <p:txBody>
          <a:bodyPr wrap="square" lIns="0" tIns="0" rIns="0" bIns="0" rtlCol="0"/>
          <a:lstStyle/>
          <a:p>
            <a:endParaRPr/>
          </a:p>
        </p:txBody>
      </p:sp>
      <p:sp>
        <p:nvSpPr>
          <p:cNvPr id="13" name="object 7">
            <a:extLst>
              <a:ext uri="{FF2B5EF4-FFF2-40B4-BE49-F238E27FC236}">
                <a16:creationId xmlns:a16="http://schemas.microsoft.com/office/drawing/2014/main" id="{FD67CF62-CA48-A720-EE63-ECE3EC1AA72B}"/>
              </a:ext>
            </a:extLst>
          </p:cNvPr>
          <p:cNvSpPr/>
          <p:nvPr/>
        </p:nvSpPr>
        <p:spPr>
          <a:xfrm>
            <a:off x="376941" y="1185738"/>
            <a:ext cx="2924523" cy="121095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3077194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8BCB4C-AC9F-AB9C-34C5-A9DDD401E17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3665531" y="913937"/>
            <a:ext cx="5289822" cy="3759393"/>
          </a:xfrm>
          <a:prstGeom prst="rect">
            <a:avLst/>
          </a:prstGeom>
        </p:spPr>
      </p:pic>
      <p:sp>
        <p:nvSpPr>
          <p:cNvPr id="7" name="TextBox 6">
            <a:extLst>
              <a:ext uri="{FF2B5EF4-FFF2-40B4-BE49-F238E27FC236}">
                <a16:creationId xmlns:a16="http://schemas.microsoft.com/office/drawing/2014/main" id="{DE3734B8-5FB3-0571-6813-D9AFCFC25E8E}"/>
              </a:ext>
            </a:extLst>
          </p:cNvPr>
          <p:cNvSpPr txBox="1"/>
          <p:nvPr/>
        </p:nvSpPr>
        <p:spPr>
          <a:xfrm>
            <a:off x="1086142" y="358627"/>
            <a:ext cx="4572000" cy="461665"/>
          </a:xfrm>
          <a:prstGeom prst="rect">
            <a:avLst/>
          </a:prstGeom>
          <a:noFill/>
        </p:spPr>
        <p:txBody>
          <a:bodyPr wrap="square">
            <a:spAutoFit/>
          </a:bodyPr>
          <a:lstStyle/>
          <a:p>
            <a:r>
              <a:rPr lang="en-IN" sz="2400" b="1" spc="-75" dirty="0">
                <a:solidFill>
                  <a:schemeClr val="tx1"/>
                </a:solidFill>
              </a:rPr>
              <a:t>Content</a:t>
            </a:r>
            <a:r>
              <a:rPr lang="en-IN" sz="2400" b="1" spc="-335" dirty="0">
                <a:solidFill>
                  <a:schemeClr val="tx1"/>
                </a:solidFill>
              </a:rPr>
              <a:t> </a:t>
            </a:r>
            <a:r>
              <a:rPr lang="en-IN" sz="2400" b="1" spc="-85" dirty="0">
                <a:solidFill>
                  <a:schemeClr val="tx1"/>
                </a:solidFill>
              </a:rPr>
              <a:t>Rating</a:t>
            </a:r>
            <a:endParaRPr lang="en-IN" sz="2400" b="1" dirty="0">
              <a:solidFill>
                <a:schemeClr val="tx1"/>
              </a:solidFill>
            </a:endParaRPr>
          </a:p>
        </p:txBody>
      </p:sp>
      <p:sp>
        <p:nvSpPr>
          <p:cNvPr id="9" name="TextBox 8">
            <a:extLst>
              <a:ext uri="{FF2B5EF4-FFF2-40B4-BE49-F238E27FC236}">
                <a16:creationId xmlns:a16="http://schemas.microsoft.com/office/drawing/2014/main" id="{36DCEB8A-994A-135B-3C28-C87EA6E715E4}"/>
              </a:ext>
            </a:extLst>
          </p:cNvPr>
          <p:cNvSpPr txBox="1"/>
          <p:nvPr/>
        </p:nvSpPr>
        <p:spPr>
          <a:xfrm>
            <a:off x="381682" y="1684298"/>
            <a:ext cx="2990460" cy="2554545"/>
          </a:xfrm>
          <a:prstGeom prst="rect">
            <a:avLst/>
          </a:prstGeom>
          <a:noFill/>
        </p:spPr>
        <p:txBody>
          <a:bodyPr wrap="square">
            <a:spAutoFit/>
          </a:bodyPr>
          <a:lstStyle/>
          <a:p>
            <a:pPr algn="just"/>
            <a:r>
              <a:rPr lang="en-US" sz="1600" dirty="0">
                <a:solidFill>
                  <a:schemeClr val="accent5">
                    <a:lumMod val="50000"/>
                  </a:schemeClr>
                </a:solidFill>
                <a:latin typeface="+mn-lt"/>
              </a:rPr>
              <a:t>From the above plot we can see that Everyone category having majority of apps count.</a:t>
            </a:r>
          </a:p>
          <a:p>
            <a:pPr algn="just"/>
            <a:endParaRPr lang="en-US" sz="1600" dirty="0">
              <a:solidFill>
                <a:schemeClr val="accent5">
                  <a:lumMod val="50000"/>
                </a:schemeClr>
              </a:solidFill>
              <a:latin typeface="+mn-lt"/>
            </a:endParaRPr>
          </a:p>
          <a:p>
            <a:pPr algn="just"/>
            <a:r>
              <a:rPr lang="en-US" sz="1600" b="0" i="0" dirty="0">
                <a:solidFill>
                  <a:schemeClr val="accent5">
                    <a:lumMod val="50000"/>
                  </a:schemeClr>
                </a:solidFill>
                <a:effectLst/>
                <a:latin typeface="+mn-lt"/>
              </a:rPr>
              <a:t>A majority of the apps </a:t>
            </a:r>
            <a:r>
              <a:rPr lang="en-US" sz="1600" b="1" i="0" dirty="0">
                <a:solidFill>
                  <a:schemeClr val="accent5">
                    <a:lumMod val="50000"/>
                  </a:schemeClr>
                </a:solidFill>
                <a:effectLst/>
                <a:latin typeface="+mn-lt"/>
              </a:rPr>
              <a:t>(81.80%) </a:t>
            </a:r>
            <a:r>
              <a:rPr lang="en-US" sz="1600" b="0" i="0" dirty="0">
                <a:solidFill>
                  <a:schemeClr val="accent5">
                    <a:lumMod val="50000"/>
                  </a:schemeClr>
                </a:solidFill>
                <a:effectLst/>
                <a:latin typeface="+mn-lt"/>
              </a:rPr>
              <a:t>in the play store are can be used by everyone. The remaining apps have various age restrictions to use it.</a:t>
            </a:r>
          </a:p>
          <a:p>
            <a:pPr algn="just"/>
            <a:endParaRPr lang="en-IN" sz="1600" dirty="0">
              <a:solidFill>
                <a:schemeClr val="accent5">
                  <a:lumMod val="50000"/>
                </a:schemeClr>
              </a:solidFill>
              <a:latin typeface="+mn-lt"/>
            </a:endParaRPr>
          </a:p>
        </p:txBody>
      </p:sp>
      <p:sp>
        <p:nvSpPr>
          <p:cNvPr id="10" name="object 13">
            <a:extLst>
              <a:ext uri="{FF2B5EF4-FFF2-40B4-BE49-F238E27FC236}">
                <a16:creationId xmlns:a16="http://schemas.microsoft.com/office/drawing/2014/main" id="{D0E916F3-825F-956B-B73F-24DCFA1A32D5}"/>
              </a:ext>
            </a:extLst>
          </p:cNvPr>
          <p:cNvSpPr/>
          <p:nvPr/>
        </p:nvSpPr>
        <p:spPr>
          <a:xfrm>
            <a:off x="381682" y="358627"/>
            <a:ext cx="513258" cy="506273"/>
          </a:xfrm>
          <a:prstGeom prst="rect">
            <a:avLst/>
          </a:prstGeom>
          <a:blipFill>
            <a:blip r:embed="rId5"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A31EFAAF-EA39-2C34-2E3F-389CB3443747}"/>
              </a:ext>
            </a:extLst>
          </p:cNvPr>
          <p:cNvSpPr/>
          <p:nvPr/>
        </p:nvSpPr>
        <p:spPr>
          <a:xfrm>
            <a:off x="381682" y="1684298"/>
            <a:ext cx="3088093" cy="235831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26226351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xEl>
                                              <p:pRg st="0" end="0"/>
                                            </p:txEl>
                                          </p:spTgt>
                                        </p:tgtEl>
                                        <p:attrNameLst>
                                          <p:attrName>r</p:attrName>
                                        </p:attrNameLst>
                                      </p:cBhvr>
                                    </p:animRot>
                                    <p:animRot by="-240000">
                                      <p:cBhvr>
                                        <p:cTn id="7" dur="200" fill="hold">
                                          <p:stCondLst>
                                            <p:cond delay="200"/>
                                          </p:stCondLst>
                                        </p:cTn>
                                        <p:tgtEl>
                                          <p:spTgt spid="9">
                                            <p:txEl>
                                              <p:pRg st="0" end="0"/>
                                            </p:txEl>
                                          </p:spTgt>
                                        </p:tgtEl>
                                        <p:attrNameLst>
                                          <p:attrName>r</p:attrName>
                                        </p:attrNameLst>
                                      </p:cBhvr>
                                    </p:animRot>
                                    <p:animRot by="240000">
                                      <p:cBhvr>
                                        <p:cTn id="8" dur="200" fill="hold">
                                          <p:stCondLst>
                                            <p:cond delay="400"/>
                                          </p:stCondLst>
                                        </p:cTn>
                                        <p:tgtEl>
                                          <p:spTgt spid="9">
                                            <p:txEl>
                                              <p:pRg st="0" end="0"/>
                                            </p:txEl>
                                          </p:spTgt>
                                        </p:tgtEl>
                                        <p:attrNameLst>
                                          <p:attrName>r</p:attrName>
                                        </p:attrNameLst>
                                      </p:cBhvr>
                                    </p:animRot>
                                    <p:animRot by="-240000">
                                      <p:cBhvr>
                                        <p:cTn id="9" dur="200" fill="hold">
                                          <p:stCondLst>
                                            <p:cond delay="600"/>
                                          </p:stCondLst>
                                        </p:cTn>
                                        <p:tgtEl>
                                          <p:spTgt spid="9">
                                            <p:txEl>
                                              <p:pRg st="0" end="0"/>
                                            </p:txEl>
                                          </p:spTgt>
                                        </p:tgtEl>
                                        <p:attrNameLst>
                                          <p:attrName>r</p:attrName>
                                        </p:attrNameLst>
                                      </p:cBhvr>
                                    </p:animRot>
                                    <p:animRot by="120000">
                                      <p:cBhvr>
                                        <p:cTn id="10" dur="200" fill="hold">
                                          <p:stCondLst>
                                            <p:cond delay="800"/>
                                          </p:stCondLst>
                                        </p:cTn>
                                        <p:tgtEl>
                                          <p:spTgt spid="9">
                                            <p:txEl>
                                              <p:pRg st="0" end="0"/>
                                            </p:txEl>
                                          </p:spTgt>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9">
                                            <p:txEl>
                                              <p:pRg st="2" end="2"/>
                                            </p:txEl>
                                          </p:spTgt>
                                        </p:tgtEl>
                                        <p:attrNameLst>
                                          <p:attrName>r</p:attrName>
                                        </p:attrNameLst>
                                      </p:cBhvr>
                                    </p:animRot>
                                    <p:animRot by="-240000">
                                      <p:cBhvr>
                                        <p:cTn id="13" dur="200" fill="hold">
                                          <p:stCondLst>
                                            <p:cond delay="200"/>
                                          </p:stCondLst>
                                        </p:cTn>
                                        <p:tgtEl>
                                          <p:spTgt spid="9">
                                            <p:txEl>
                                              <p:pRg st="2" end="2"/>
                                            </p:txEl>
                                          </p:spTgt>
                                        </p:tgtEl>
                                        <p:attrNameLst>
                                          <p:attrName>r</p:attrName>
                                        </p:attrNameLst>
                                      </p:cBhvr>
                                    </p:animRot>
                                    <p:animRot by="240000">
                                      <p:cBhvr>
                                        <p:cTn id="14" dur="200" fill="hold">
                                          <p:stCondLst>
                                            <p:cond delay="400"/>
                                          </p:stCondLst>
                                        </p:cTn>
                                        <p:tgtEl>
                                          <p:spTgt spid="9">
                                            <p:txEl>
                                              <p:pRg st="2" end="2"/>
                                            </p:txEl>
                                          </p:spTgt>
                                        </p:tgtEl>
                                        <p:attrNameLst>
                                          <p:attrName>r</p:attrName>
                                        </p:attrNameLst>
                                      </p:cBhvr>
                                    </p:animRot>
                                    <p:animRot by="-240000">
                                      <p:cBhvr>
                                        <p:cTn id="15" dur="200" fill="hold">
                                          <p:stCondLst>
                                            <p:cond delay="600"/>
                                          </p:stCondLst>
                                        </p:cTn>
                                        <p:tgtEl>
                                          <p:spTgt spid="9">
                                            <p:txEl>
                                              <p:pRg st="2" end="2"/>
                                            </p:txEl>
                                          </p:spTgt>
                                        </p:tgtEl>
                                        <p:attrNameLst>
                                          <p:attrName>r</p:attrName>
                                        </p:attrNameLst>
                                      </p:cBhvr>
                                    </p:animRot>
                                    <p:animRot by="120000">
                                      <p:cBhvr>
                                        <p:cTn id="16" dur="200" fill="hold">
                                          <p:stCondLst>
                                            <p:cond delay="800"/>
                                          </p:stCondLst>
                                        </p:cTn>
                                        <p:tgtEl>
                                          <p:spTgt spid="9">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E0B085-6C59-2944-907B-6CB4D252E0B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759258"/>
            <a:ext cx="9144000" cy="4384242"/>
          </a:xfrm>
          <a:prstGeom prst="rect">
            <a:avLst/>
          </a:prstGeom>
        </p:spPr>
      </p:pic>
      <p:sp>
        <p:nvSpPr>
          <p:cNvPr id="6" name="TextBox 5">
            <a:extLst>
              <a:ext uri="{FF2B5EF4-FFF2-40B4-BE49-F238E27FC236}">
                <a16:creationId xmlns:a16="http://schemas.microsoft.com/office/drawing/2014/main" id="{B5161161-9D9C-0436-2103-2F189980DCEB}"/>
              </a:ext>
            </a:extLst>
          </p:cNvPr>
          <p:cNvSpPr txBox="1"/>
          <p:nvPr/>
        </p:nvSpPr>
        <p:spPr>
          <a:xfrm>
            <a:off x="960989" y="179325"/>
            <a:ext cx="666584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latin typeface="+mn-lt"/>
              </a:rPr>
              <a:t>Count</a:t>
            </a:r>
            <a:r>
              <a:rPr lang="en-US" sz="2400" b="1" dirty="0">
                <a:solidFill>
                  <a:schemeClr val="tx1"/>
                </a:solidFill>
                <a:effectLst/>
                <a:latin typeface="+mn-lt"/>
              </a:rPr>
              <a:t> of Applications in each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8" name="object 13">
            <a:extLst>
              <a:ext uri="{FF2B5EF4-FFF2-40B4-BE49-F238E27FC236}">
                <a16:creationId xmlns:a16="http://schemas.microsoft.com/office/drawing/2014/main" id="{42D8DEAD-A515-B82F-FE2B-51059B28C9E6}"/>
              </a:ext>
            </a:extLst>
          </p:cNvPr>
          <p:cNvSpPr/>
          <p:nvPr/>
        </p:nvSpPr>
        <p:spPr>
          <a:xfrm>
            <a:off x="362560" y="179325"/>
            <a:ext cx="513258" cy="506273"/>
          </a:xfrm>
          <a:prstGeom prst="rect">
            <a:avLst/>
          </a:prstGeom>
          <a:blipFill>
            <a:blip r:embed="rId4"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45C8AD2C-F27D-811F-1C2F-A81633C41DAB}"/>
              </a:ext>
            </a:extLst>
          </p:cNvPr>
          <p:cNvSpPr/>
          <p:nvPr/>
        </p:nvSpPr>
        <p:spPr>
          <a:xfrm>
            <a:off x="4876801" y="2219739"/>
            <a:ext cx="3836503" cy="1649896"/>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10" name="object 8">
            <a:extLst>
              <a:ext uri="{FF2B5EF4-FFF2-40B4-BE49-F238E27FC236}">
                <a16:creationId xmlns:a16="http://schemas.microsoft.com/office/drawing/2014/main" id="{81B9A19B-2517-DF8F-BE5F-E4A920104C17}"/>
              </a:ext>
            </a:extLst>
          </p:cNvPr>
          <p:cNvSpPr txBox="1"/>
          <p:nvPr/>
        </p:nvSpPr>
        <p:spPr>
          <a:xfrm flipH="1">
            <a:off x="4987378" y="2355821"/>
            <a:ext cx="3633247" cy="1243289"/>
          </a:xfrm>
          <a:prstGeom prst="rect">
            <a:avLst/>
          </a:prstGeom>
        </p:spPr>
        <p:txBody>
          <a:bodyPr vert="horz" wrap="square" lIns="0" tIns="12065" rIns="0" bIns="0" rtlCol="0">
            <a:spAutoFit/>
          </a:bodyPr>
          <a:lstStyle/>
          <a:p>
            <a:pPr algn="just">
              <a:lnSpc>
                <a:spcPct val="100000"/>
              </a:lnSpc>
              <a:spcBef>
                <a:spcPts val="95"/>
              </a:spcBef>
            </a:pPr>
            <a:r>
              <a:rPr sz="1600" b="1" dirty="0">
                <a:solidFill>
                  <a:srgbClr val="124F5C"/>
                </a:solidFill>
                <a:latin typeface="Verdana" panose="020B0604030504040204" pitchFamily="34" charset="0"/>
                <a:ea typeface="Verdana" panose="020B0604030504040204" pitchFamily="34" charset="0"/>
                <a:cs typeface="Calibri" panose="020F0502020204030204" pitchFamily="34" charset="0"/>
              </a:rPr>
              <a:t>Family</a:t>
            </a:r>
            <a:r>
              <a:rPr sz="1600" b="1" spc="6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and</a:t>
            </a:r>
            <a:r>
              <a:rPr sz="1600" b="1"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Game</a:t>
            </a:r>
            <a:r>
              <a:rPr sz="1600" b="1" spc="7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apps</a:t>
            </a:r>
            <a:r>
              <a:rPr sz="1600"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have</a:t>
            </a:r>
            <a:r>
              <a:rPr sz="1600" spc="85"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dirty="0">
                <a:solidFill>
                  <a:srgbClr val="124F5C"/>
                </a:solidFill>
                <a:latin typeface="Verdana" panose="020B0604030504040204" pitchFamily="34" charset="0"/>
                <a:ea typeface="Verdana" panose="020B0604030504040204" pitchFamily="34" charset="0"/>
                <a:cs typeface="Calibri" panose="020F0502020204030204" pitchFamily="34" charset="0"/>
              </a:rPr>
              <a:t>the</a:t>
            </a:r>
            <a:endParaRPr sz="1600" dirty="0">
              <a:latin typeface="Verdana" panose="020B0604030504040204" pitchFamily="34" charset="0"/>
              <a:ea typeface="Verdana" panose="020B0604030504040204" pitchFamily="34" charset="0"/>
              <a:cs typeface="Calibri" panose="020F0502020204030204" pitchFamily="34" charset="0"/>
            </a:endParaRPr>
          </a:p>
          <a:p>
            <a:pPr algn="just">
              <a:lnSpc>
                <a:spcPct val="100000"/>
              </a:lnSpc>
              <a:spcBef>
                <a:spcPts val="5"/>
              </a:spcBef>
              <a:tabLst>
                <a:tab pos="1028700" algn="l"/>
              </a:tabLst>
            </a:pP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highest	market</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prevalence. Surprising </a:t>
            </a:r>
            <a:r>
              <a:rPr lang="en-IN"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Tools, Business and Medical</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apps are also at the Top Count of applications.</a:t>
            </a:r>
            <a:endParaRPr sz="1600" dirty="0">
              <a:latin typeface="Verdana" panose="020B0604030504040204" pitchFamily="34" charset="0"/>
              <a:ea typeface="Verdana" panose="020B0604030504040204" pitchFamily="34" charset="0"/>
              <a:cs typeface="Calibri" panose="020F0502020204030204" pitchFamily="34" charset="0"/>
            </a:endParaRPr>
          </a:p>
        </p:txBody>
      </p:sp>
    </p:spTree>
    <p:extLst>
      <p:ext uri="{BB962C8B-B14F-4D97-AF65-F5344CB8AC3E}">
        <p14:creationId xmlns:p14="http://schemas.microsoft.com/office/powerpoint/2010/main" val="4228966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35AFC-F138-C3C4-3EFC-45DE481751DF}"/>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890304"/>
            <a:ext cx="9144000" cy="4063354"/>
          </a:xfrm>
          <a:prstGeom prst="rect">
            <a:avLst/>
          </a:prstGeom>
        </p:spPr>
      </p:pic>
      <p:sp>
        <p:nvSpPr>
          <p:cNvPr id="5" name="TextBox 4">
            <a:extLst>
              <a:ext uri="{FF2B5EF4-FFF2-40B4-BE49-F238E27FC236}">
                <a16:creationId xmlns:a16="http://schemas.microsoft.com/office/drawing/2014/main" id="{27C50634-A1C7-CD1E-6BB3-17CBABC123DD}"/>
              </a:ext>
            </a:extLst>
          </p:cNvPr>
          <p:cNvSpPr txBox="1"/>
          <p:nvPr/>
        </p:nvSpPr>
        <p:spPr>
          <a:xfrm>
            <a:off x="1058778" y="170742"/>
            <a:ext cx="695425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 </a:t>
            </a:r>
            <a:r>
              <a:rPr lang="en-US" sz="2400" b="1" dirty="0">
                <a:solidFill>
                  <a:schemeClr val="tx1"/>
                </a:solidFill>
                <a:latin typeface="+mn-lt"/>
              </a:rPr>
              <a:t>C</a:t>
            </a:r>
            <a:r>
              <a:rPr lang="en-US" sz="2400" b="1" dirty="0">
                <a:solidFill>
                  <a:schemeClr val="tx1"/>
                </a:solidFill>
                <a:effectLst/>
                <a:latin typeface="+mn-lt"/>
              </a:rPr>
              <a:t>ategory App's have most number of installs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6" name="object 13">
            <a:extLst>
              <a:ext uri="{FF2B5EF4-FFF2-40B4-BE49-F238E27FC236}">
                <a16:creationId xmlns:a16="http://schemas.microsoft.com/office/drawing/2014/main" id="{2DC0F9A9-220B-D279-ECD2-665CC5D8878F}"/>
              </a:ext>
            </a:extLst>
          </p:cNvPr>
          <p:cNvSpPr/>
          <p:nvPr/>
        </p:nvSpPr>
        <p:spPr>
          <a:xfrm>
            <a:off x="545520" y="189842"/>
            <a:ext cx="513258" cy="506273"/>
          </a:xfrm>
          <a:prstGeom prst="rect">
            <a:avLst/>
          </a:prstGeom>
          <a:blipFill>
            <a:blip r:embed="rId4"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B9D0C78E-561D-EA94-627D-6E459E754FE5}"/>
              </a:ext>
            </a:extLst>
          </p:cNvPr>
          <p:cNvSpPr txBox="1"/>
          <p:nvPr/>
        </p:nvSpPr>
        <p:spPr>
          <a:xfrm>
            <a:off x="4535904" y="2571750"/>
            <a:ext cx="3619098" cy="1077218"/>
          </a:xfrm>
          <a:prstGeom prst="rect">
            <a:avLst/>
          </a:prstGeom>
          <a:noFill/>
        </p:spPr>
        <p:txBody>
          <a:bodyPr wrap="square">
            <a:spAutoFit/>
          </a:bodyPr>
          <a:lstStyle/>
          <a:p>
            <a:r>
              <a:rPr lang="en-US" sz="1600" dirty="0">
                <a:solidFill>
                  <a:schemeClr val="accent5">
                    <a:lumMod val="50000"/>
                  </a:schemeClr>
                </a:solidFill>
                <a:effectLst/>
                <a:latin typeface="+mn-lt"/>
                <a:cs typeface="Calibri" panose="020F0502020204030204" pitchFamily="34" charset="0"/>
              </a:rPr>
              <a:t>The Game, Communication and Tools categories has the highest number of installs compared to other categories of apps.</a:t>
            </a:r>
          </a:p>
        </p:txBody>
      </p:sp>
      <p:sp>
        <p:nvSpPr>
          <p:cNvPr id="9" name="object 7">
            <a:extLst>
              <a:ext uri="{FF2B5EF4-FFF2-40B4-BE49-F238E27FC236}">
                <a16:creationId xmlns:a16="http://schemas.microsoft.com/office/drawing/2014/main" id="{7CF8FC03-10FE-5D97-81E7-E1E339BB0E73}"/>
              </a:ext>
            </a:extLst>
          </p:cNvPr>
          <p:cNvSpPr/>
          <p:nvPr/>
        </p:nvSpPr>
        <p:spPr>
          <a:xfrm>
            <a:off x="4555782" y="2518715"/>
            <a:ext cx="3599220" cy="126401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3408522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6E7A30-1C9D-677C-1331-136105F4F9FF}"/>
              </a:ext>
            </a:extLst>
          </p:cNvPr>
          <p:cNvSpPr txBox="1"/>
          <p:nvPr/>
        </p:nvSpPr>
        <p:spPr>
          <a:xfrm>
            <a:off x="1099159" y="216518"/>
            <a:ext cx="4572000" cy="830997"/>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Arial" panose="020B0604020202020204" pitchFamily="34" charset="0"/>
                <a:cs typeface="Arial" panose="020B0604020202020204" pitchFamily="34" charset="0"/>
              </a:rPr>
              <a:t>Average rating of the apps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788A9D1D-36B8-960D-D970-193DFB8FE54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734490"/>
            <a:ext cx="9144000" cy="4316245"/>
          </a:xfrm>
          <a:prstGeom prst="rect">
            <a:avLst/>
          </a:prstGeom>
        </p:spPr>
      </p:pic>
      <p:sp>
        <p:nvSpPr>
          <p:cNvPr id="6" name="object 13">
            <a:extLst>
              <a:ext uri="{FF2B5EF4-FFF2-40B4-BE49-F238E27FC236}">
                <a16:creationId xmlns:a16="http://schemas.microsoft.com/office/drawing/2014/main" id="{9344AD40-5B8D-CFBA-7567-6E8EFE7A700C}"/>
              </a:ext>
            </a:extLst>
          </p:cNvPr>
          <p:cNvSpPr/>
          <p:nvPr/>
        </p:nvSpPr>
        <p:spPr>
          <a:xfrm>
            <a:off x="503582" y="216518"/>
            <a:ext cx="502187" cy="506273"/>
          </a:xfrm>
          <a:prstGeom prst="rect">
            <a:avLst/>
          </a:prstGeom>
          <a:blipFill>
            <a:blip r:embed="rId4" cstate="print"/>
            <a:stretch>
              <a:fillRect/>
            </a:stretch>
          </a:blipFill>
        </p:spPr>
        <p:txBody>
          <a:bodyPr wrap="square" lIns="0" tIns="0" rIns="0" bIns="0" rtlCol="0"/>
          <a:lstStyle/>
          <a:p>
            <a:endParaRPr/>
          </a:p>
        </p:txBody>
      </p:sp>
      <p:pic>
        <p:nvPicPr>
          <p:cNvPr id="18" name="Picture 17">
            <a:extLst>
              <a:ext uri="{FF2B5EF4-FFF2-40B4-BE49-F238E27FC236}">
                <a16:creationId xmlns:a16="http://schemas.microsoft.com/office/drawing/2014/main" id="{4232840C-FB65-7C3F-271A-540BB27B8DE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1099159" y="1047515"/>
            <a:ext cx="3902445" cy="2115270"/>
          </a:xfrm>
          <a:prstGeom prst="rect">
            <a:avLst/>
          </a:prstGeom>
          <a:ln>
            <a:noFill/>
          </a:ln>
          <a:effectLst>
            <a:outerShdw blurRad="292100" dist="139700" dir="2700000" algn="tl" rotWithShape="0">
              <a:srgbClr val="333333">
                <a:alpha val="65000"/>
              </a:srgbClr>
            </a:outerShdw>
          </a:effectLst>
        </p:spPr>
      </p:pic>
      <p:sp>
        <p:nvSpPr>
          <p:cNvPr id="12" name="object 5">
            <a:extLst>
              <a:ext uri="{FF2B5EF4-FFF2-40B4-BE49-F238E27FC236}">
                <a16:creationId xmlns:a16="http://schemas.microsoft.com/office/drawing/2014/main" id="{75C3C801-AEBD-473B-0367-572E34CA1B76}"/>
              </a:ext>
            </a:extLst>
          </p:cNvPr>
          <p:cNvSpPr txBox="1"/>
          <p:nvPr/>
        </p:nvSpPr>
        <p:spPr>
          <a:xfrm>
            <a:off x="5157788" y="2005336"/>
            <a:ext cx="3734421" cy="2044149"/>
          </a:xfrm>
          <a:prstGeom prst="rect">
            <a:avLst/>
          </a:prstGeom>
        </p:spPr>
        <p:txBody>
          <a:bodyPr vert="horz" wrap="square" lIns="0" tIns="12700" rIns="0" bIns="0" rtlCol="0">
            <a:spAutoFit/>
          </a:bodyPr>
          <a:lstStyle/>
          <a:p>
            <a:pPr marL="469265" marR="9525" indent="-457200">
              <a:lnSpc>
                <a:spcPct val="100000"/>
              </a:lnSpc>
              <a:spcBef>
                <a:spcPts val="100"/>
              </a:spcBef>
              <a:buFont typeface="AoyagiKouzanFontT"/>
              <a:buChar char="❏"/>
              <a:tabLst>
                <a:tab pos="469265" algn="l"/>
                <a:tab pos="469900" algn="l"/>
                <a:tab pos="1069340" algn="l"/>
                <a:tab pos="2155825" algn="l"/>
                <a:tab pos="2826385" algn="l"/>
                <a:tab pos="3692525" algn="l"/>
              </a:tabLst>
            </a:pPr>
            <a:r>
              <a:rPr sz="1200" dirty="0">
                <a:solidFill>
                  <a:srgbClr val="124F5B"/>
                </a:solidFill>
                <a:latin typeface="Verdana"/>
                <a:cs typeface="Verdana"/>
              </a:rPr>
              <a:t>Th</a:t>
            </a:r>
            <a:r>
              <a:rPr sz="1200" spc="10" dirty="0">
                <a:solidFill>
                  <a:srgbClr val="124F5B"/>
                </a:solidFill>
                <a:latin typeface="Verdana"/>
                <a:cs typeface="Verdana"/>
              </a:rPr>
              <a:t>e	</a:t>
            </a:r>
            <a:r>
              <a:rPr sz="1200" spc="-40" dirty="0">
                <a:solidFill>
                  <a:srgbClr val="124F5B"/>
                </a:solidFill>
                <a:latin typeface="Verdana"/>
                <a:cs typeface="Verdana"/>
              </a:rPr>
              <a:t>a</a:t>
            </a:r>
            <a:r>
              <a:rPr sz="1200" spc="-120" dirty="0">
                <a:solidFill>
                  <a:srgbClr val="124F5B"/>
                </a:solidFill>
                <a:latin typeface="Verdana"/>
                <a:cs typeface="Verdana"/>
              </a:rPr>
              <a:t>v</a:t>
            </a:r>
            <a:r>
              <a:rPr sz="1200" spc="-20" dirty="0">
                <a:solidFill>
                  <a:srgbClr val="124F5B"/>
                </a:solidFill>
                <a:latin typeface="Verdana"/>
                <a:cs typeface="Verdana"/>
              </a:rPr>
              <a:t>e</a:t>
            </a:r>
            <a:r>
              <a:rPr sz="1200" spc="-35" dirty="0">
                <a:solidFill>
                  <a:srgbClr val="124F5B"/>
                </a:solidFill>
                <a:latin typeface="Verdana"/>
                <a:cs typeface="Verdana"/>
              </a:rPr>
              <a:t>r</a:t>
            </a:r>
            <a:r>
              <a:rPr sz="1200" spc="-20" dirty="0">
                <a:solidFill>
                  <a:srgbClr val="124F5B"/>
                </a:solidFill>
                <a:latin typeface="Verdana"/>
                <a:cs typeface="Verdana"/>
              </a:rPr>
              <a:t>a</a:t>
            </a:r>
            <a:r>
              <a:rPr sz="1200" spc="60" dirty="0">
                <a:solidFill>
                  <a:srgbClr val="124F5B"/>
                </a:solidFill>
                <a:latin typeface="Verdana"/>
                <a:cs typeface="Verdana"/>
              </a:rPr>
              <a:t>ge</a:t>
            </a:r>
            <a:r>
              <a:rPr sz="1200" dirty="0">
                <a:solidFill>
                  <a:srgbClr val="124F5B"/>
                </a:solidFill>
                <a:latin typeface="Verdana"/>
                <a:cs typeface="Verdana"/>
              </a:rPr>
              <a:t>	</a:t>
            </a:r>
            <a:r>
              <a:rPr sz="1200" spc="-5" dirty="0">
                <a:solidFill>
                  <a:srgbClr val="124F5B"/>
                </a:solidFill>
                <a:latin typeface="Verdana"/>
                <a:cs typeface="Verdana"/>
              </a:rPr>
              <a:t>user</a:t>
            </a:r>
            <a:r>
              <a:rPr sz="1200" dirty="0">
                <a:solidFill>
                  <a:srgbClr val="124F5B"/>
                </a:solidFill>
                <a:latin typeface="Verdana"/>
                <a:cs typeface="Verdana"/>
              </a:rPr>
              <a:t>	</a:t>
            </a:r>
            <a:r>
              <a:rPr sz="1200" spc="-65" dirty="0">
                <a:solidFill>
                  <a:srgbClr val="124F5B"/>
                </a:solidFill>
                <a:latin typeface="Verdana"/>
                <a:cs typeface="Verdana"/>
              </a:rPr>
              <a:t>r</a:t>
            </a:r>
            <a:r>
              <a:rPr sz="1200" spc="15" dirty="0">
                <a:solidFill>
                  <a:srgbClr val="124F5B"/>
                </a:solidFill>
                <a:latin typeface="Verdana"/>
                <a:cs typeface="Verdana"/>
              </a:rPr>
              <a:t>atin</a:t>
            </a:r>
            <a:r>
              <a:rPr sz="1200" spc="110" dirty="0">
                <a:solidFill>
                  <a:srgbClr val="124F5B"/>
                </a:solidFill>
                <a:latin typeface="Verdana"/>
                <a:cs typeface="Verdana"/>
              </a:rPr>
              <a:t>g</a:t>
            </a:r>
            <a:r>
              <a:rPr sz="1200" dirty="0">
                <a:solidFill>
                  <a:srgbClr val="124F5B"/>
                </a:solidFill>
                <a:latin typeface="Verdana"/>
                <a:cs typeface="Verdana"/>
              </a:rPr>
              <a:t>	</a:t>
            </a:r>
            <a:r>
              <a:rPr sz="1200" spc="-35" dirty="0">
                <a:solidFill>
                  <a:srgbClr val="124F5B"/>
                </a:solidFill>
                <a:latin typeface="Verdana"/>
                <a:cs typeface="Verdana"/>
              </a:rPr>
              <a:t>is  </a:t>
            </a:r>
            <a:r>
              <a:rPr sz="1200" spc="25" dirty="0">
                <a:solidFill>
                  <a:srgbClr val="124F5B"/>
                </a:solidFill>
                <a:latin typeface="Verdana"/>
                <a:cs typeface="Verdana"/>
              </a:rPr>
              <a:t>divided</a:t>
            </a:r>
            <a:r>
              <a:rPr sz="1200" spc="-170" dirty="0">
                <a:solidFill>
                  <a:srgbClr val="124F5B"/>
                </a:solidFill>
                <a:latin typeface="Verdana"/>
                <a:cs typeface="Verdana"/>
              </a:rPr>
              <a:t> </a:t>
            </a:r>
            <a:r>
              <a:rPr sz="1200" spc="20" dirty="0">
                <a:solidFill>
                  <a:srgbClr val="124F5B"/>
                </a:solidFill>
                <a:latin typeface="Verdana"/>
                <a:cs typeface="Verdana"/>
              </a:rPr>
              <a:t>into</a:t>
            </a:r>
            <a:r>
              <a:rPr sz="1200" spc="-165" dirty="0">
                <a:solidFill>
                  <a:srgbClr val="124F5B"/>
                </a:solidFill>
                <a:latin typeface="Verdana"/>
                <a:cs typeface="Verdana"/>
              </a:rPr>
              <a:t> </a:t>
            </a:r>
            <a:r>
              <a:rPr sz="1200" spc="45" dirty="0">
                <a:solidFill>
                  <a:srgbClr val="124F5B"/>
                </a:solidFill>
                <a:latin typeface="Verdana"/>
                <a:cs typeface="Verdana"/>
              </a:rPr>
              <a:t>4</a:t>
            </a:r>
            <a:r>
              <a:rPr sz="1200" spc="-165" dirty="0">
                <a:solidFill>
                  <a:srgbClr val="124F5B"/>
                </a:solidFill>
                <a:latin typeface="Verdana"/>
                <a:cs typeface="Verdana"/>
              </a:rPr>
              <a:t> </a:t>
            </a:r>
            <a:r>
              <a:rPr sz="1200" spc="-35" dirty="0">
                <a:solidFill>
                  <a:srgbClr val="124F5B"/>
                </a:solidFill>
                <a:latin typeface="Verdana"/>
                <a:cs typeface="Verdana"/>
              </a:rPr>
              <a:t>categories:</a:t>
            </a:r>
            <a:endParaRPr sz="1200" dirty="0">
              <a:latin typeface="Verdana"/>
              <a:cs typeface="Verdana"/>
            </a:endParaRPr>
          </a:p>
          <a:p>
            <a:pPr marL="469900" lvl="1" indent="-367030">
              <a:lnSpc>
                <a:spcPct val="100000"/>
              </a:lnSpc>
              <a:buFont typeface="Arial"/>
              <a:buChar char="●"/>
              <a:tabLst>
                <a:tab pos="469265" algn="l"/>
                <a:tab pos="469900" algn="l"/>
              </a:tabLst>
            </a:pPr>
            <a:r>
              <a:rPr sz="1200" spc="-35" dirty="0">
                <a:solidFill>
                  <a:srgbClr val="124F5B"/>
                </a:solidFill>
                <a:latin typeface="Verdana"/>
                <a:cs typeface="Verdana"/>
              </a:rPr>
              <a:t>Rating:</a:t>
            </a:r>
            <a:r>
              <a:rPr sz="1200" spc="-170" dirty="0">
                <a:solidFill>
                  <a:srgbClr val="124F5B"/>
                </a:solidFill>
                <a:latin typeface="Verdana"/>
                <a:cs typeface="Verdana"/>
              </a:rPr>
              <a:t> </a:t>
            </a:r>
            <a:r>
              <a:rPr sz="1200" spc="-65" dirty="0">
                <a:solidFill>
                  <a:srgbClr val="124F5B"/>
                </a:solidFill>
                <a:latin typeface="Verdana"/>
                <a:cs typeface="Verdana"/>
              </a:rPr>
              <a:t>4-5</a:t>
            </a:r>
            <a:r>
              <a:rPr sz="1200" spc="-170" dirty="0">
                <a:solidFill>
                  <a:srgbClr val="124F5B"/>
                </a:solidFill>
                <a:latin typeface="Verdana"/>
                <a:cs typeface="Verdana"/>
              </a:rPr>
              <a:t> </a:t>
            </a:r>
            <a:r>
              <a:rPr sz="1200" dirty="0">
                <a:solidFill>
                  <a:srgbClr val="124F5B"/>
                </a:solidFill>
                <a:latin typeface="AoyagiKouzanFontT"/>
                <a:cs typeface="AoyagiKouzanFontT"/>
              </a:rPr>
              <a:t>⇒</a:t>
            </a:r>
            <a:r>
              <a:rPr sz="1200" spc="-430" dirty="0">
                <a:solidFill>
                  <a:srgbClr val="124F5B"/>
                </a:solidFill>
                <a:latin typeface="AoyagiKouzanFontT"/>
                <a:cs typeface="AoyagiKouzanFontT"/>
              </a:rPr>
              <a:t> </a:t>
            </a:r>
            <a:r>
              <a:rPr sz="1200" spc="-15" dirty="0">
                <a:solidFill>
                  <a:srgbClr val="124F5B"/>
                </a:solidFill>
                <a:latin typeface="Verdana"/>
                <a:cs typeface="Verdana"/>
              </a:rPr>
              <a:t>Top</a:t>
            </a:r>
            <a:r>
              <a:rPr sz="1200" spc="-170" dirty="0">
                <a:solidFill>
                  <a:srgbClr val="124F5B"/>
                </a:solidFill>
                <a:latin typeface="Verdana"/>
                <a:cs typeface="Verdana"/>
              </a:rPr>
              <a:t> </a:t>
            </a:r>
            <a:r>
              <a:rPr sz="1200" spc="20" dirty="0">
                <a:solidFill>
                  <a:srgbClr val="124F5B"/>
                </a:solidFill>
                <a:latin typeface="Verdana"/>
                <a:cs typeface="Verdana"/>
              </a:rPr>
              <a:t>Rated</a:t>
            </a:r>
            <a:endParaRPr sz="1200" dirty="0">
              <a:latin typeface="Verdana"/>
              <a:cs typeface="Verdana"/>
            </a:endParaRPr>
          </a:p>
          <a:p>
            <a:pPr marL="469900" lvl="1" indent="-367030">
              <a:lnSpc>
                <a:spcPct val="100000"/>
              </a:lnSpc>
              <a:buFont typeface="Arial"/>
              <a:buChar char="●"/>
              <a:tabLst>
                <a:tab pos="469265" algn="l"/>
                <a:tab pos="469900" algn="l"/>
              </a:tabLst>
            </a:pPr>
            <a:r>
              <a:rPr sz="1200" spc="-35" dirty="0">
                <a:solidFill>
                  <a:srgbClr val="124F5B"/>
                </a:solidFill>
                <a:latin typeface="Verdana"/>
                <a:cs typeface="Verdana"/>
              </a:rPr>
              <a:t>Rating:</a:t>
            </a:r>
            <a:r>
              <a:rPr sz="1200" spc="-170" dirty="0">
                <a:solidFill>
                  <a:srgbClr val="124F5B"/>
                </a:solidFill>
                <a:latin typeface="Verdana"/>
                <a:cs typeface="Verdana"/>
              </a:rPr>
              <a:t> </a:t>
            </a:r>
            <a:r>
              <a:rPr sz="1200" spc="-70" dirty="0">
                <a:solidFill>
                  <a:srgbClr val="124F5B"/>
                </a:solidFill>
                <a:latin typeface="Verdana"/>
                <a:cs typeface="Verdana"/>
              </a:rPr>
              <a:t>3-4</a:t>
            </a:r>
            <a:r>
              <a:rPr sz="1200" spc="-170" dirty="0">
                <a:solidFill>
                  <a:srgbClr val="124F5B"/>
                </a:solidFill>
                <a:latin typeface="Verdana"/>
                <a:cs typeface="Verdana"/>
              </a:rPr>
              <a:t> </a:t>
            </a:r>
            <a:r>
              <a:rPr sz="1200" dirty="0">
                <a:solidFill>
                  <a:srgbClr val="124F5B"/>
                </a:solidFill>
                <a:latin typeface="AoyagiKouzanFontT"/>
                <a:cs typeface="AoyagiKouzanFontT"/>
              </a:rPr>
              <a:t>⇒</a:t>
            </a:r>
            <a:r>
              <a:rPr sz="1200" spc="-434" dirty="0">
                <a:solidFill>
                  <a:srgbClr val="124F5B"/>
                </a:solidFill>
                <a:latin typeface="AoyagiKouzanFontT"/>
                <a:cs typeface="AoyagiKouzanFontT"/>
              </a:rPr>
              <a:t> </a:t>
            </a:r>
            <a:r>
              <a:rPr sz="1200" spc="10" dirty="0">
                <a:solidFill>
                  <a:srgbClr val="124F5B"/>
                </a:solidFill>
                <a:latin typeface="Verdana"/>
                <a:cs typeface="Verdana"/>
              </a:rPr>
              <a:t>Above</a:t>
            </a:r>
            <a:r>
              <a:rPr sz="1200" spc="-170" dirty="0">
                <a:solidFill>
                  <a:srgbClr val="124F5B"/>
                </a:solidFill>
                <a:latin typeface="Verdana"/>
                <a:cs typeface="Verdana"/>
              </a:rPr>
              <a:t> </a:t>
            </a:r>
            <a:r>
              <a:rPr sz="1200" spc="-10" dirty="0">
                <a:solidFill>
                  <a:srgbClr val="124F5B"/>
                </a:solidFill>
                <a:latin typeface="Verdana"/>
                <a:cs typeface="Verdana"/>
              </a:rPr>
              <a:t>Average</a:t>
            </a:r>
            <a:endParaRPr sz="1200" dirty="0">
              <a:latin typeface="Verdana"/>
              <a:cs typeface="Verdana"/>
            </a:endParaRPr>
          </a:p>
          <a:p>
            <a:pPr marL="469900" lvl="1" indent="-367030">
              <a:lnSpc>
                <a:spcPct val="100000"/>
              </a:lnSpc>
              <a:buFont typeface="Arial"/>
              <a:buChar char="●"/>
              <a:tabLst>
                <a:tab pos="469265" algn="l"/>
                <a:tab pos="469900" algn="l"/>
              </a:tabLst>
            </a:pPr>
            <a:r>
              <a:rPr sz="1200" spc="-35" dirty="0">
                <a:solidFill>
                  <a:srgbClr val="124F5B"/>
                </a:solidFill>
                <a:latin typeface="Verdana"/>
                <a:cs typeface="Verdana"/>
              </a:rPr>
              <a:t>Rating: </a:t>
            </a:r>
            <a:r>
              <a:rPr sz="1200" spc="-145" dirty="0">
                <a:solidFill>
                  <a:srgbClr val="124F5B"/>
                </a:solidFill>
                <a:latin typeface="Verdana"/>
                <a:cs typeface="Verdana"/>
              </a:rPr>
              <a:t>2-3 </a:t>
            </a:r>
            <a:r>
              <a:rPr sz="1200" dirty="0">
                <a:solidFill>
                  <a:srgbClr val="124F5B"/>
                </a:solidFill>
                <a:latin typeface="AoyagiKouzanFontT"/>
                <a:cs typeface="AoyagiKouzanFontT"/>
              </a:rPr>
              <a:t>⇒</a:t>
            </a:r>
            <a:r>
              <a:rPr sz="1200" spc="-590" dirty="0">
                <a:solidFill>
                  <a:srgbClr val="124F5B"/>
                </a:solidFill>
                <a:latin typeface="AoyagiKouzanFontT"/>
                <a:cs typeface="AoyagiKouzanFontT"/>
              </a:rPr>
              <a:t> </a:t>
            </a:r>
            <a:r>
              <a:rPr sz="1200" spc="-10" dirty="0">
                <a:solidFill>
                  <a:srgbClr val="124F5B"/>
                </a:solidFill>
                <a:latin typeface="Verdana"/>
                <a:cs typeface="Verdana"/>
              </a:rPr>
              <a:t>Average</a:t>
            </a:r>
            <a:endParaRPr sz="1200" dirty="0">
              <a:latin typeface="Verdana"/>
              <a:cs typeface="Verdana"/>
            </a:endParaRPr>
          </a:p>
          <a:p>
            <a:pPr marL="469900" lvl="1" indent="-367030">
              <a:lnSpc>
                <a:spcPct val="100000"/>
              </a:lnSpc>
              <a:buFont typeface="Arial"/>
              <a:buChar char="●"/>
              <a:tabLst>
                <a:tab pos="469265" algn="l"/>
                <a:tab pos="469900" algn="l"/>
              </a:tabLst>
            </a:pPr>
            <a:r>
              <a:rPr sz="1200" spc="-35" dirty="0">
                <a:solidFill>
                  <a:srgbClr val="124F5B"/>
                </a:solidFill>
                <a:latin typeface="Verdana"/>
                <a:cs typeface="Verdana"/>
              </a:rPr>
              <a:t>Rating: </a:t>
            </a:r>
            <a:r>
              <a:rPr sz="1200" spc="-260" dirty="0">
                <a:solidFill>
                  <a:srgbClr val="124F5B"/>
                </a:solidFill>
                <a:latin typeface="Verdana"/>
                <a:cs typeface="Verdana"/>
              </a:rPr>
              <a:t>1-2 </a:t>
            </a:r>
            <a:r>
              <a:rPr sz="1200" dirty="0">
                <a:solidFill>
                  <a:srgbClr val="124F5B"/>
                </a:solidFill>
                <a:latin typeface="AoyagiKouzanFontT"/>
                <a:cs typeface="AoyagiKouzanFontT"/>
              </a:rPr>
              <a:t>⇒</a:t>
            </a:r>
            <a:r>
              <a:rPr sz="1200" spc="-685" dirty="0">
                <a:solidFill>
                  <a:srgbClr val="124F5B"/>
                </a:solidFill>
                <a:latin typeface="AoyagiKouzanFontT"/>
                <a:cs typeface="AoyagiKouzanFontT"/>
              </a:rPr>
              <a:t> </a:t>
            </a:r>
            <a:r>
              <a:rPr sz="1200" spc="45" dirty="0">
                <a:solidFill>
                  <a:srgbClr val="124F5B"/>
                </a:solidFill>
                <a:latin typeface="Verdana"/>
                <a:cs typeface="Verdana"/>
              </a:rPr>
              <a:t>Below </a:t>
            </a:r>
            <a:r>
              <a:rPr sz="1200" spc="-10" dirty="0">
                <a:solidFill>
                  <a:srgbClr val="124F5B"/>
                </a:solidFill>
                <a:latin typeface="Verdana"/>
                <a:cs typeface="Verdana"/>
              </a:rPr>
              <a:t>Average</a:t>
            </a:r>
            <a:endParaRPr sz="1200" dirty="0">
              <a:latin typeface="Verdana"/>
              <a:cs typeface="Verdana"/>
            </a:endParaRPr>
          </a:p>
          <a:p>
            <a:pPr marL="469265" marR="5080" indent="-457200" algn="just">
              <a:lnSpc>
                <a:spcPct val="100000"/>
              </a:lnSpc>
              <a:buFont typeface="AoyagiKouzanFontT"/>
              <a:buChar char="❏"/>
              <a:tabLst>
                <a:tab pos="469900" algn="l"/>
              </a:tabLst>
            </a:pPr>
            <a:r>
              <a:rPr sz="1200" spc="5" dirty="0">
                <a:solidFill>
                  <a:srgbClr val="124F5B"/>
                </a:solidFill>
                <a:latin typeface="Verdana"/>
                <a:cs typeface="Verdana"/>
              </a:rPr>
              <a:t>The </a:t>
            </a:r>
            <a:r>
              <a:rPr sz="1200" spc="-15" dirty="0">
                <a:solidFill>
                  <a:srgbClr val="124F5B"/>
                </a:solidFill>
                <a:latin typeface="Verdana"/>
                <a:cs typeface="Verdana"/>
              </a:rPr>
              <a:t>majority </a:t>
            </a:r>
            <a:r>
              <a:rPr sz="1200" spc="5" dirty="0">
                <a:solidFill>
                  <a:srgbClr val="124F5B"/>
                </a:solidFill>
                <a:latin typeface="Verdana"/>
                <a:cs typeface="Verdana"/>
              </a:rPr>
              <a:t>of </a:t>
            </a:r>
            <a:r>
              <a:rPr sz="1200" spc="35" dirty="0">
                <a:solidFill>
                  <a:srgbClr val="124F5B"/>
                </a:solidFill>
                <a:latin typeface="Verdana"/>
                <a:cs typeface="Verdana"/>
              </a:rPr>
              <a:t>the </a:t>
            </a:r>
            <a:r>
              <a:rPr sz="1200" spc="30" dirty="0">
                <a:solidFill>
                  <a:srgbClr val="124F5B"/>
                </a:solidFill>
                <a:latin typeface="Verdana"/>
                <a:cs typeface="Verdana"/>
              </a:rPr>
              <a:t>apps in  </a:t>
            </a:r>
            <a:r>
              <a:rPr sz="1200" spc="35" dirty="0">
                <a:solidFill>
                  <a:srgbClr val="124F5B"/>
                </a:solidFill>
                <a:latin typeface="Verdana"/>
                <a:cs typeface="Verdana"/>
              </a:rPr>
              <a:t>the </a:t>
            </a:r>
            <a:r>
              <a:rPr sz="1200" spc="15" dirty="0">
                <a:solidFill>
                  <a:srgbClr val="124F5B"/>
                </a:solidFill>
                <a:latin typeface="Verdana"/>
                <a:cs typeface="Verdana"/>
              </a:rPr>
              <a:t>Play </a:t>
            </a:r>
            <a:r>
              <a:rPr sz="1200" spc="-35" dirty="0">
                <a:solidFill>
                  <a:srgbClr val="124F5B"/>
                </a:solidFill>
                <a:latin typeface="Verdana"/>
                <a:cs typeface="Verdana"/>
              </a:rPr>
              <a:t>Store </a:t>
            </a:r>
            <a:r>
              <a:rPr sz="1200" spc="-220" dirty="0">
                <a:solidFill>
                  <a:srgbClr val="124F5B"/>
                </a:solidFill>
                <a:latin typeface="Verdana"/>
                <a:cs typeface="Verdana"/>
              </a:rPr>
              <a:t>(~80%) </a:t>
            </a:r>
            <a:r>
              <a:rPr sz="1200" spc="-30" dirty="0">
                <a:solidFill>
                  <a:srgbClr val="124F5B"/>
                </a:solidFill>
                <a:latin typeface="Verdana"/>
                <a:cs typeface="Verdana"/>
              </a:rPr>
              <a:t>are </a:t>
            </a:r>
            <a:r>
              <a:rPr sz="1200" spc="40" dirty="0">
                <a:solidFill>
                  <a:srgbClr val="124F5B"/>
                </a:solidFill>
                <a:latin typeface="Verdana"/>
                <a:cs typeface="Verdana"/>
              </a:rPr>
              <a:t>top  </a:t>
            </a:r>
            <a:r>
              <a:rPr sz="1200" spc="-45" dirty="0">
                <a:solidFill>
                  <a:srgbClr val="124F5B"/>
                </a:solidFill>
                <a:latin typeface="Verdana"/>
                <a:cs typeface="Verdana"/>
              </a:rPr>
              <a:t>rated.</a:t>
            </a:r>
            <a:endParaRPr sz="1200" dirty="0">
              <a:latin typeface="Verdana"/>
              <a:cs typeface="Verdana"/>
            </a:endParaRPr>
          </a:p>
          <a:p>
            <a:pPr marL="469265" marR="5080" indent="-457200" algn="just">
              <a:lnSpc>
                <a:spcPct val="100000"/>
              </a:lnSpc>
              <a:buFont typeface="AoyagiKouzanFontT"/>
              <a:buChar char="❏"/>
              <a:tabLst>
                <a:tab pos="469900" algn="l"/>
              </a:tabLst>
            </a:pPr>
            <a:r>
              <a:rPr sz="1200" spc="-20" dirty="0">
                <a:solidFill>
                  <a:srgbClr val="124F5B"/>
                </a:solidFill>
                <a:latin typeface="Verdana"/>
                <a:cs typeface="Verdana"/>
              </a:rPr>
              <a:t>This </a:t>
            </a:r>
            <a:r>
              <a:rPr sz="1200" spc="25" dirty="0">
                <a:solidFill>
                  <a:srgbClr val="124F5B"/>
                </a:solidFill>
                <a:latin typeface="Verdana"/>
                <a:cs typeface="Verdana"/>
              </a:rPr>
              <a:t>implies that </a:t>
            </a:r>
            <a:r>
              <a:rPr sz="1200" spc="35" dirty="0">
                <a:solidFill>
                  <a:srgbClr val="124F5B"/>
                </a:solidFill>
                <a:latin typeface="Verdana"/>
                <a:cs typeface="Verdana"/>
              </a:rPr>
              <a:t>the</a:t>
            </a:r>
            <a:r>
              <a:rPr sz="1200" spc="-260" dirty="0">
                <a:solidFill>
                  <a:srgbClr val="124F5B"/>
                </a:solidFill>
                <a:latin typeface="Verdana"/>
                <a:cs typeface="Verdana"/>
              </a:rPr>
              <a:t> </a:t>
            </a:r>
            <a:r>
              <a:rPr sz="1200" spc="-15" dirty="0">
                <a:solidFill>
                  <a:srgbClr val="124F5B"/>
                </a:solidFill>
                <a:latin typeface="Verdana"/>
                <a:cs typeface="Verdana"/>
              </a:rPr>
              <a:t>majority  </a:t>
            </a:r>
            <a:r>
              <a:rPr sz="1200" spc="5" dirty="0">
                <a:solidFill>
                  <a:srgbClr val="124F5B"/>
                </a:solidFill>
                <a:latin typeface="Verdana"/>
                <a:cs typeface="Verdana"/>
              </a:rPr>
              <a:t>of </a:t>
            </a:r>
            <a:r>
              <a:rPr sz="1200" spc="35" dirty="0">
                <a:solidFill>
                  <a:srgbClr val="124F5B"/>
                </a:solidFill>
                <a:latin typeface="Verdana"/>
                <a:cs typeface="Verdana"/>
              </a:rPr>
              <a:t>the </a:t>
            </a:r>
            <a:r>
              <a:rPr sz="1200" spc="-20" dirty="0">
                <a:solidFill>
                  <a:srgbClr val="124F5B"/>
                </a:solidFill>
                <a:latin typeface="Verdana"/>
                <a:cs typeface="Verdana"/>
              </a:rPr>
              <a:t>users </a:t>
            </a:r>
            <a:r>
              <a:rPr sz="1200" spc="-30" dirty="0">
                <a:solidFill>
                  <a:srgbClr val="124F5B"/>
                </a:solidFill>
                <a:latin typeface="Verdana"/>
                <a:cs typeface="Verdana"/>
              </a:rPr>
              <a:t>are </a:t>
            </a:r>
            <a:r>
              <a:rPr sz="1200" spc="25" dirty="0">
                <a:solidFill>
                  <a:srgbClr val="124F5B"/>
                </a:solidFill>
                <a:latin typeface="Verdana"/>
                <a:cs typeface="Verdana"/>
              </a:rPr>
              <a:t>happy </a:t>
            </a:r>
            <a:r>
              <a:rPr sz="1200" spc="50" dirty="0">
                <a:solidFill>
                  <a:srgbClr val="124F5B"/>
                </a:solidFill>
                <a:latin typeface="Verdana"/>
                <a:cs typeface="Verdana"/>
              </a:rPr>
              <a:t>with  </a:t>
            </a:r>
            <a:r>
              <a:rPr sz="1200" spc="35" dirty="0">
                <a:solidFill>
                  <a:srgbClr val="124F5B"/>
                </a:solidFill>
                <a:latin typeface="Verdana"/>
                <a:cs typeface="Verdana"/>
              </a:rPr>
              <a:t>the </a:t>
            </a:r>
            <a:r>
              <a:rPr sz="1200" spc="-20" dirty="0">
                <a:solidFill>
                  <a:srgbClr val="124F5B"/>
                </a:solidFill>
                <a:latin typeface="Verdana"/>
                <a:cs typeface="Verdana"/>
              </a:rPr>
              <a:t>services </a:t>
            </a:r>
            <a:r>
              <a:rPr sz="1200" spc="-5" dirty="0">
                <a:solidFill>
                  <a:srgbClr val="124F5B"/>
                </a:solidFill>
                <a:latin typeface="Verdana"/>
                <a:cs typeface="Verdana"/>
              </a:rPr>
              <a:t>received </a:t>
            </a:r>
            <a:r>
              <a:rPr sz="1200" spc="-40" dirty="0">
                <a:solidFill>
                  <a:srgbClr val="124F5B"/>
                </a:solidFill>
                <a:latin typeface="Verdana"/>
                <a:cs typeface="Verdana"/>
              </a:rPr>
              <a:t>via </a:t>
            </a:r>
            <a:r>
              <a:rPr sz="1200" spc="35" dirty="0">
                <a:solidFill>
                  <a:srgbClr val="124F5B"/>
                </a:solidFill>
                <a:latin typeface="Verdana"/>
                <a:cs typeface="Verdana"/>
              </a:rPr>
              <a:t>the  </a:t>
            </a:r>
            <a:r>
              <a:rPr sz="1200" spc="-5" dirty="0">
                <a:solidFill>
                  <a:srgbClr val="124F5B"/>
                </a:solidFill>
                <a:latin typeface="Verdana"/>
                <a:cs typeface="Verdana"/>
              </a:rPr>
              <a:t>respective</a:t>
            </a:r>
            <a:r>
              <a:rPr sz="1200" spc="-170" dirty="0">
                <a:solidFill>
                  <a:srgbClr val="124F5B"/>
                </a:solidFill>
                <a:latin typeface="Verdana"/>
                <a:cs typeface="Verdana"/>
              </a:rPr>
              <a:t> </a:t>
            </a:r>
            <a:r>
              <a:rPr sz="1200" spc="-35" dirty="0">
                <a:solidFill>
                  <a:srgbClr val="124F5B"/>
                </a:solidFill>
                <a:latin typeface="Verdana"/>
                <a:cs typeface="Verdana"/>
              </a:rPr>
              <a:t>app.</a:t>
            </a:r>
            <a:endParaRPr sz="1200" dirty="0">
              <a:latin typeface="Verdana"/>
              <a:cs typeface="Verdana"/>
            </a:endParaRPr>
          </a:p>
        </p:txBody>
      </p:sp>
      <p:sp>
        <p:nvSpPr>
          <p:cNvPr id="17" name="object 7">
            <a:extLst>
              <a:ext uri="{FF2B5EF4-FFF2-40B4-BE49-F238E27FC236}">
                <a16:creationId xmlns:a16="http://schemas.microsoft.com/office/drawing/2014/main" id="{E8D2446A-65F4-206C-D320-9C31BEE34852}"/>
              </a:ext>
            </a:extLst>
          </p:cNvPr>
          <p:cNvSpPr/>
          <p:nvPr/>
        </p:nvSpPr>
        <p:spPr>
          <a:xfrm>
            <a:off x="5095461" y="1912931"/>
            <a:ext cx="3902445" cy="230188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308933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1ED809-FDE6-F163-CB36-A2798056718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80124" y="850997"/>
            <a:ext cx="6592150" cy="4201903"/>
          </a:xfrm>
          <a:prstGeom prst="rect">
            <a:avLst/>
          </a:prstGeom>
        </p:spPr>
      </p:pic>
      <p:sp>
        <p:nvSpPr>
          <p:cNvPr id="5" name="TextBox 4">
            <a:extLst>
              <a:ext uri="{FF2B5EF4-FFF2-40B4-BE49-F238E27FC236}">
                <a16:creationId xmlns:a16="http://schemas.microsoft.com/office/drawing/2014/main" id="{393578DA-08AB-740F-0F37-3DD0D79DCBD2}"/>
              </a:ext>
            </a:extLst>
          </p:cNvPr>
          <p:cNvSpPr txBox="1"/>
          <p:nvPr/>
        </p:nvSpPr>
        <p:spPr>
          <a:xfrm>
            <a:off x="1073094" y="173889"/>
            <a:ext cx="6292112"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10 installed apps in any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7" name="object 13">
            <a:extLst>
              <a:ext uri="{FF2B5EF4-FFF2-40B4-BE49-F238E27FC236}">
                <a16:creationId xmlns:a16="http://schemas.microsoft.com/office/drawing/2014/main" id="{37A34EBC-D40B-C065-472A-17330C5E48F6}"/>
              </a:ext>
            </a:extLst>
          </p:cNvPr>
          <p:cNvSpPr/>
          <p:nvPr/>
        </p:nvSpPr>
        <p:spPr>
          <a:xfrm>
            <a:off x="494997" y="173889"/>
            <a:ext cx="513258" cy="506273"/>
          </a:xfrm>
          <a:prstGeom prst="rect">
            <a:avLst/>
          </a:prstGeom>
          <a:blipFill>
            <a:blip r:embed="rId4" cstate="print"/>
            <a:stretch>
              <a:fillRect/>
            </a:stretch>
          </a:blipFill>
        </p:spPr>
        <p:txBody>
          <a:bodyPr wrap="square" lIns="0" tIns="0" rIns="0" bIns="0" rtlCol="0"/>
          <a:lstStyle/>
          <a:p>
            <a:endParaRPr/>
          </a:p>
        </p:txBody>
      </p:sp>
      <p:sp>
        <p:nvSpPr>
          <p:cNvPr id="9" name="TextBox 8">
            <a:extLst>
              <a:ext uri="{FF2B5EF4-FFF2-40B4-BE49-F238E27FC236}">
                <a16:creationId xmlns:a16="http://schemas.microsoft.com/office/drawing/2014/main" id="{85F02ADA-4788-B090-D20A-08A8CA25C165}"/>
              </a:ext>
            </a:extLst>
          </p:cNvPr>
          <p:cNvSpPr txBox="1"/>
          <p:nvPr/>
        </p:nvSpPr>
        <p:spPr>
          <a:xfrm>
            <a:off x="6822825" y="1065309"/>
            <a:ext cx="2027295" cy="2246769"/>
          </a:xfrm>
          <a:prstGeom prst="rect">
            <a:avLst/>
          </a:prstGeom>
          <a:noFill/>
        </p:spPr>
        <p:txBody>
          <a:bodyPr wrap="square">
            <a:spAutoFit/>
          </a:bodyPr>
          <a:lstStyle/>
          <a:p>
            <a:pPr marL="12700" marR="5080">
              <a:lnSpc>
                <a:spcPct val="100000"/>
              </a:lnSpc>
              <a:spcBef>
                <a:spcPts val="95"/>
              </a:spcBef>
            </a:pPr>
            <a:r>
              <a:rPr lang="en-US" spc="30" dirty="0">
                <a:solidFill>
                  <a:srgbClr val="124F5C"/>
                </a:solidFill>
                <a:latin typeface="Verdana"/>
                <a:cs typeface="Verdana"/>
              </a:rPr>
              <a:t>This graph </a:t>
            </a:r>
            <a:r>
              <a:rPr lang="en-US" sz="1400" spc="15" dirty="0">
                <a:solidFill>
                  <a:srgbClr val="124F5C"/>
                </a:solidFill>
                <a:latin typeface="Verdana"/>
                <a:cs typeface="Verdana"/>
              </a:rPr>
              <a:t>shows </a:t>
            </a:r>
            <a:r>
              <a:rPr lang="en-US" sz="1400" spc="30" dirty="0">
                <a:solidFill>
                  <a:srgbClr val="124F5C"/>
                </a:solidFill>
                <a:latin typeface="Verdana"/>
                <a:cs typeface="Verdana"/>
              </a:rPr>
              <a:t>the </a:t>
            </a:r>
            <a:r>
              <a:rPr lang="en-US" sz="1400" spc="40" dirty="0">
                <a:solidFill>
                  <a:srgbClr val="124F5C"/>
                </a:solidFill>
                <a:latin typeface="Verdana"/>
                <a:cs typeface="Verdana"/>
              </a:rPr>
              <a:t>top </a:t>
            </a:r>
            <a:r>
              <a:rPr lang="en-US" sz="1400" spc="5" dirty="0">
                <a:solidFill>
                  <a:srgbClr val="124F5C"/>
                </a:solidFill>
                <a:latin typeface="Verdana"/>
                <a:cs typeface="Verdana"/>
              </a:rPr>
              <a:t>installed  </a:t>
            </a:r>
            <a:r>
              <a:rPr lang="en-US" sz="1400" spc="20" dirty="0">
                <a:solidFill>
                  <a:srgbClr val="124F5C"/>
                </a:solidFill>
                <a:latin typeface="Verdana"/>
                <a:cs typeface="Verdana"/>
              </a:rPr>
              <a:t>apps </a:t>
            </a:r>
            <a:r>
              <a:rPr lang="en-US" sz="1400" spc="25" dirty="0">
                <a:solidFill>
                  <a:srgbClr val="124F5C"/>
                </a:solidFill>
                <a:latin typeface="Verdana"/>
                <a:cs typeface="Verdana"/>
              </a:rPr>
              <a:t>in </a:t>
            </a:r>
            <a:r>
              <a:rPr lang="en-US" sz="1400" spc="30" dirty="0">
                <a:solidFill>
                  <a:srgbClr val="124F5C"/>
                </a:solidFill>
                <a:latin typeface="Verdana"/>
                <a:cs typeface="Verdana"/>
              </a:rPr>
              <a:t>the </a:t>
            </a:r>
            <a:r>
              <a:rPr lang="en-US" sz="1400" b="1" spc="-20" dirty="0">
                <a:solidFill>
                  <a:srgbClr val="124F5C"/>
                </a:solidFill>
                <a:latin typeface="Verdana"/>
                <a:cs typeface="Verdana"/>
              </a:rPr>
              <a:t>‘Games’  </a:t>
            </a:r>
            <a:r>
              <a:rPr lang="en-US" sz="1400" spc="-25" dirty="0">
                <a:solidFill>
                  <a:srgbClr val="124F5C"/>
                </a:solidFill>
                <a:latin typeface="Verdana"/>
                <a:cs typeface="Verdana"/>
              </a:rPr>
              <a:t>category. </a:t>
            </a:r>
            <a:r>
              <a:rPr lang="en-US" sz="1400" spc="20" dirty="0">
                <a:solidFill>
                  <a:srgbClr val="124F5C"/>
                </a:solidFill>
                <a:latin typeface="Verdana"/>
                <a:cs typeface="Verdana"/>
              </a:rPr>
              <a:t>Further</a:t>
            </a:r>
            <a:r>
              <a:rPr lang="en-US" sz="1400" spc="-254" dirty="0">
                <a:solidFill>
                  <a:srgbClr val="124F5C"/>
                </a:solidFill>
                <a:latin typeface="Verdana"/>
                <a:cs typeface="Verdana"/>
              </a:rPr>
              <a:t> </a:t>
            </a:r>
            <a:r>
              <a:rPr lang="en-US" sz="1400" spc="30" dirty="0">
                <a:solidFill>
                  <a:srgbClr val="124F5C"/>
                </a:solidFill>
                <a:latin typeface="Verdana"/>
                <a:cs typeface="Verdana"/>
              </a:rPr>
              <a:t>looking  </a:t>
            </a:r>
            <a:r>
              <a:rPr lang="en-US" sz="1400" spc="25" dirty="0">
                <a:solidFill>
                  <a:srgbClr val="124F5C"/>
                </a:solidFill>
                <a:latin typeface="Verdana"/>
                <a:cs typeface="Verdana"/>
              </a:rPr>
              <a:t>into</a:t>
            </a:r>
            <a:r>
              <a:rPr lang="en-US" sz="1400" spc="-155" dirty="0">
                <a:solidFill>
                  <a:srgbClr val="124F5C"/>
                </a:solidFill>
                <a:latin typeface="Verdana"/>
                <a:cs typeface="Verdana"/>
              </a:rPr>
              <a:t> </a:t>
            </a:r>
            <a:r>
              <a:rPr lang="en-US" sz="1400" spc="30" dirty="0">
                <a:solidFill>
                  <a:srgbClr val="124F5C"/>
                </a:solidFill>
                <a:latin typeface="Verdana"/>
                <a:cs typeface="Verdana"/>
              </a:rPr>
              <a:t>the</a:t>
            </a:r>
            <a:r>
              <a:rPr lang="en-US" sz="1400" spc="-155" dirty="0">
                <a:solidFill>
                  <a:srgbClr val="124F5C"/>
                </a:solidFill>
                <a:latin typeface="Verdana"/>
                <a:cs typeface="Verdana"/>
              </a:rPr>
              <a:t> </a:t>
            </a:r>
            <a:r>
              <a:rPr lang="en-US" sz="1400" spc="-10" dirty="0">
                <a:solidFill>
                  <a:srgbClr val="124F5C"/>
                </a:solidFill>
                <a:latin typeface="Verdana"/>
                <a:cs typeface="Verdana"/>
              </a:rPr>
              <a:t>play</a:t>
            </a:r>
            <a:r>
              <a:rPr lang="en-US" sz="1400" spc="-145" dirty="0">
                <a:solidFill>
                  <a:srgbClr val="124F5C"/>
                </a:solidFill>
                <a:latin typeface="Verdana"/>
                <a:cs typeface="Verdana"/>
              </a:rPr>
              <a:t> </a:t>
            </a:r>
            <a:r>
              <a:rPr lang="en-US" sz="1400" spc="-10" dirty="0">
                <a:solidFill>
                  <a:srgbClr val="124F5C"/>
                </a:solidFill>
                <a:latin typeface="Verdana"/>
                <a:cs typeface="Verdana"/>
              </a:rPr>
              <a:t>store</a:t>
            </a:r>
            <a:r>
              <a:rPr lang="en-US" sz="1400" spc="-150" dirty="0">
                <a:solidFill>
                  <a:srgbClr val="124F5C"/>
                </a:solidFill>
                <a:latin typeface="Verdana"/>
                <a:cs typeface="Verdana"/>
              </a:rPr>
              <a:t> </a:t>
            </a:r>
            <a:r>
              <a:rPr lang="en-US" sz="1400" spc="-30" dirty="0">
                <a:solidFill>
                  <a:srgbClr val="124F5C"/>
                </a:solidFill>
                <a:latin typeface="Verdana"/>
                <a:cs typeface="Verdana"/>
              </a:rPr>
              <a:t>reveals  </a:t>
            </a:r>
            <a:r>
              <a:rPr lang="en-US" sz="1400" spc="15" dirty="0">
                <a:solidFill>
                  <a:srgbClr val="124F5C"/>
                </a:solidFill>
                <a:latin typeface="Verdana"/>
                <a:cs typeface="Verdana"/>
              </a:rPr>
              <a:t>that </a:t>
            </a:r>
            <a:r>
              <a:rPr lang="en-US" sz="1400" spc="5" dirty="0">
                <a:solidFill>
                  <a:srgbClr val="124F5C"/>
                </a:solidFill>
                <a:latin typeface="Verdana"/>
                <a:cs typeface="Verdana"/>
              </a:rPr>
              <a:t>these </a:t>
            </a:r>
            <a:r>
              <a:rPr lang="en-US" sz="1400" spc="20" dirty="0">
                <a:solidFill>
                  <a:srgbClr val="124F5C"/>
                </a:solidFill>
                <a:latin typeface="Verdana"/>
                <a:cs typeface="Verdana"/>
              </a:rPr>
              <a:t>apps </a:t>
            </a:r>
            <a:r>
              <a:rPr lang="en-US" sz="1400" spc="-25" dirty="0">
                <a:solidFill>
                  <a:srgbClr val="124F5C"/>
                </a:solidFill>
                <a:latin typeface="Verdana"/>
                <a:cs typeface="Verdana"/>
              </a:rPr>
              <a:t>are </a:t>
            </a:r>
            <a:r>
              <a:rPr lang="en-US" sz="1400" spc="-15" dirty="0">
                <a:solidFill>
                  <a:srgbClr val="124F5C"/>
                </a:solidFill>
                <a:latin typeface="Verdana"/>
                <a:cs typeface="Verdana"/>
              </a:rPr>
              <a:t>light,  </a:t>
            </a:r>
            <a:r>
              <a:rPr lang="en-US" sz="1400" spc="-35" dirty="0">
                <a:solidFill>
                  <a:srgbClr val="124F5C"/>
                </a:solidFill>
                <a:latin typeface="Verdana"/>
                <a:cs typeface="Verdana"/>
              </a:rPr>
              <a:t>casual, </a:t>
            </a:r>
            <a:r>
              <a:rPr lang="en-US" sz="1400" spc="15" dirty="0">
                <a:solidFill>
                  <a:srgbClr val="124F5C"/>
                </a:solidFill>
                <a:latin typeface="Verdana"/>
                <a:cs typeface="Verdana"/>
              </a:rPr>
              <a:t>single </a:t>
            </a:r>
            <a:r>
              <a:rPr lang="en-US" sz="1400" spc="-15" dirty="0">
                <a:solidFill>
                  <a:srgbClr val="124F5C"/>
                </a:solidFill>
                <a:latin typeface="Verdana"/>
                <a:cs typeface="Verdana"/>
              </a:rPr>
              <a:t>player  games.</a:t>
            </a:r>
            <a:endParaRPr lang="en-US" sz="1400" dirty="0">
              <a:latin typeface="Verdana"/>
              <a:cs typeface="Verdana"/>
            </a:endParaRPr>
          </a:p>
        </p:txBody>
      </p:sp>
      <p:sp>
        <p:nvSpPr>
          <p:cNvPr id="10" name="object 7">
            <a:extLst>
              <a:ext uri="{FF2B5EF4-FFF2-40B4-BE49-F238E27FC236}">
                <a16:creationId xmlns:a16="http://schemas.microsoft.com/office/drawing/2014/main" id="{B7EEC50B-4181-C5A8-7B8B-416FF52DB133}"/>
              </a:ext>
            </a:extLst>
          </p:cNvPr>
          <p:cNvSpPr/>
          <p:nvPr/>
        </p:nvSpPr>
        <p:spPr>
          <a:xfrm>
            <a:off x="6822825" y="1065309"/>
            <a:ext cx="2117931" cy="2246769"/>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1397534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F96AFA-A731-6823-D2A1-4000D94E5CA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238991" y="1005791"/>
            <a:ext cx="8697192" cy="413770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id="{18817BE9-5EDF-49EB-E97A-F5EC73F369D2}"/>
              </a:ext>
            </a:extLst>
          </p:cNvPr>
          <p:cNvSpPr txBox="1"/>
          <p:nvPr/>
        </p:nvSpPr>
        <p:spPr>
          <a:xfrm>
            <a:off x="1164430" y="174117"/>
            <a:ext cx="4564857"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Free Apps</a:t>
            </a:r>
          </a:p>
        </p:txBody>
      </p:sp>
      <p:sp>
        <p:nvSpPr>
          <p:cNvPr id="6" name="object 13">
            <a:extLst>
              <a:ext uri="{FF2B5EF4-FFF2-40B4-BE49-F238E27FC236}">
                <a16:creationId xmlns:a16="http://schemas.microsoft.com/office/drawing/2014/main" id="{B3661B1C-7845-823A-D423-EC9A7C40C41A}"/>
              </a:ext>
            </a:extLst>
          </p:cNvPr>
          <p:cNvSpPr/>
          <p:nvPr/>
        </p:nvSpPr>
        <p:spPr>
          <a:xfrm>
            <a:off x="505435" y="171911"/>
            <a:ext cx="513258" cy="506273"/>
          </a:xfrm>
          <a:prstGeom prst="rect">
            <a:avLst/>
          </a:prstGeom>
          <a:blipFill>
            <a:blip r:embed="rId4"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F28C4AEA-5D76-30D3-6B09-AE2171E52046}"/>
              </a:ext>
            </a:extLst>
          </p:cNvPr>
          <p:cNvSpPr txBox="1"/>
          <p:nvPr/>
        </p:nvSpPr>
        <p:spPr>
          <a:xfrm>
            <a:off x="3797167" y="1618338"/>
            <a:ext cx="4668252" cy="1306448"/>
          </a:xfrm>
          <a:prstGeom prst="rect">
            <a:avLst/>
          </a:prstGeom>
          <a:noFill/>
        </p:spPr>
        <p:txBody>
          <a:bodyPr wrap="square">
            <a:spAutoFit/>
          </a:bodyPr>
          <a:lstStyle/>
          <a:p>
            <a:pPr marL="469265" marR="9525" indent="-457200" algn="just">
              <a:lnSpc>
                <a:spcPct val="114999"/>
              </a:lnSpc>
              <a:spcBef>
                <a:spcPts val="100"/>
              </a:spcBef>
              <a:buFont typeface="AoyagiKouzanFontT"/>
              <a:buChar char="❏"/>
              <a:tabLst>
                <a:tab pos="469900" algn="l"/>
              </a:tabLst>
            </a:pPr>
            <a:r>
              <a:rPr lang="en-US" sz="1400" spc="-10" dirty="0">
                <a:solidFill>
                  <a:srgbClr val="124F5B"/>
                </a:solidFill>
                <a:latin typeface="Verdana"/>
                <a:cs typeface="Verdana"/>
              </a:rPr>
              <a:t>There </a:t>
            </a:r>
            <a:r>
              <a:rPr lang="en-US" sz="1400" spc="-30" dirty="0">
                <a:solidFill>
                  <a:srgbClr val="124F5B"/>
                </a:solidFill>
                <a:latin typeface="Verdana"/>
                <a:cs typeface="Verdana"/>
              </a:rPr>
              <a:t>are </a:t>
            </a:r>
            <a:r>
              <a:rPr lang="en-US" sz="1400" spc="-20" dirty="0">
                <a:solidFill>
                  <a:srgbClr val="124F5B"/>
                </a:solidFill>
                <a:latin typeface="Verdana"/>
                <a:cs typeface="Verdana"/>
              </a:rPr>
              <a:t>a </a:t>
            </a:r>
            <a:r>
              <a:rPr lang="en-US" sz="1400" dirty="0">
                <a:solidFill>
                  <a:srgbClr val="124F5B"/>
                </a:solidFill>
                <a:latin typeface="Verdana"/>
                <a:cs typeface="Verdana"/>
              </a:rPr>
              <a:t>total </a:t>
            </a:r>
            <a:r>
              <a:rPr lang="en-US" sz="1400" spc="5" dirty="0">
                <a:solidFill>
                  <a:srgbClr val="124F5B"/>
                </a:solidFill>
                <a:latin typeface="Verdana"/>
                <a:cs typeface="Verdana"/>
              </a:rPr>
              <a:t>of </a:t>
            </a:r>
            <a:r>
              <a:rPr lang="en-US" sz="1400" b="1" spc="-145" dirty="0">
                <a:solidFill>
                  <a:srgbClr val="124F5B"/>
                </a:solidFill>
                <a:latin typeface="Verdana"/>
                <a:cs typeface="Verdana"/>
              </a:rPr>
              <a:t>20 </a:t>
            </a:r>
            <a:r>
              <a:rPr lang="en-US" sz="1400" spc="15" dirty="0">
                <a:solidFill>
                  <a:srgbClr val="124F5B"/>
                </a:solidFill>
                <a:latin typeface="Verdana"/>
                <a:cs typeface="Verdana"/>
              </a:rPr>
              <a:t>free </a:t>
            </a:r>
            <a:r>
              <a:rPr lang="en-US" sz="1400" spc="30" dirty="0">
                <a:solidFill>
                  <a:srgbClr val="124F5B"/>
                </a:solidFill>
                <a:latin typeface="Verdana"/>
                <a:cs typeface="Verdana"/>
              </a:rPr>
              <a:t>apps  </a:t>
            </a:r>
            <a:r>
              <a:rPr lang="en-US" sz="1400" spc="50" dirty="0">
                <a:solidFill>
                  <a:srgbClr val="124F5B"/>
                </a:solidFill>
                <a:latin typeface="Verdana"/>
                <a:cs typeface="Verdana"/>
              </a:rPr>
              <a:t>with</a:t>
            </a:r>
            <a:r>
              <a:rPr lang="en-US" sz="1400" spc="-450" dirty="0">
                <a:solidFill>
                  <a:srgbClr val="124F5B"/>
                </a:solidFill>
                <a:latin typeface="Verdana"/>
                <a:cs typeface="Verdana"/>
              </a:rPr>
              <a:t> </a:t>
            </a:r>
            <a:r>
              <a:rPr lang="en-US" sz="1400" spc="-40" dirty="0">
                <a:solidFill>
                  <a:srgbClr val="124F5B"/>
                </a:solidFill>
                <a:latin typeface="Verdana"/>
                <a:cs typeface="Verdana"/>
              </a:rPr>
              <a:t>over </a:t>
            </a:r>
            <a:r>
              <a:rPr lang="en-US" sz="1400" b="1" spc="-50" dirty="0">
                <a:solidFill>
                  <a:srgbClr val="124F5B"/>
                </a:solidFill>
                <a:latin typeface="Verdana"/>
                <a:cs typeface="Verdana"/>
              </a:rPr>
              <a:t>one </a:t>
            </a:r>
            <a:r>
              <a:rPr lang="en-US" sz="1400" b="1" spc="-60" dirty="0">
                <a:solidFill>
                  <a:srgbClr val="124F5B"/>
                </a:solidFill>
                <a:latin typeface="Verdana"/>
                <a:cs typeface="Verdana"/>
              </a:rPr>
              <a:t>billion </a:t>
            </a:r>
            <a:r>
              <a:rPr lang="en-US" sz="1400" spc="-40" dirty="0">
                <a:solidFill>
                  <a:srgbClr val="124F5B"/>
                </a:solidFill>
                <a:latin typeface="Verdana"/>
                <a:cs typeface="Verdana"/>
              </a:rPr>
              <a:t>installs.</a:t>
            </a:r>
            <a:endParaRPr lang="en-US" sz="1400" dirty="0">
              <a:latin typeface="Verdana"/>
              <a:cs typeface="Verdana"/>
            </a:endParaRPr>
          </a:p>
          <a:p>
            <a:pPr marL="469265" marR="5080" indent="-457200" algn="just">
              <a:lnSpc>
                <a:spcPct val="114999"/>
              </a:lnSpc>
              <a:buFont typeface="AoyagiKouzanFontT"/>
              <a:buChar char="❏"/>
              <a:tabLst>
                <a:tab pos="469900" algn="l"/>
              </a:tabLst>
            </a:pPr>
            <a:r>
              <a:rPr lang="en-US" sz="1400" spc="5" dirty="0">
                <a:solidFill>
                  <a:srgbClr val="124F5B"/>
                </a:solidFill>
                <a:latin typeface="Verdana"/>
                <a:cs typeface="Verdana"/>
              </a:rPr>
              <a:t>The </a:t>
            </a:r>
            <a:r>
              <a:rPr lang="en-US" sz="1400" spc="40" dirty="0">
                <a:solidFill>
                  <a:srgbClr val="124F5B"/>
                </a:solidFill>
                <a:latin typeface="Verdana"/>
                <a:cs typeface="Verdana"/>
              </a:rPr>
              <a:t>top </a:t>
            </a:r>
            <a:r>
              <a:rPr lang="en-US" sz="1400" spc="5" dirty="0">
                <a:solidFill>
                  <a:srgbClr val="124F5B"/>
                </a:solidFill>
                <a:latin typeface="Verdana"/>
                <a:cs typeface="Verdana"/>
              </a:rPr>
              <a:t>categories </a:t>
            </a:r>
            <a:r>
              <a:rPr lang="en-US" sz="1400" spc="30" dirty="0">
                <a:solidFill>
                  <a:srgbClr val="124F5B"/>
                </a:solidFill>
                <a:latin typeface="Verdana"/>
                <a:cs typeface="Verdana"/>
              </a:rPr>
              <a:t>in </a:t>
            </a:r>
            <a:r>
              <a:rPr lang="en-US" sz="1400" spc="60" dirty="0">
                <a:solidFill>
                  <a:srgbClr val="124F5B"/>
                </a:solidFill>
                <a:latin typeface="Verdana"/>
                <a:cs typeface="Verdana"/>
              </a:rPr>
              <a:t>which</a:t>
            </a:r>
            <a:r>
              <a:rPr lang="en-US" sz="1400" spc="-280" dirty="0">
                <a:solidFill>
                  <a:srgbClr val="124F5B"/>
                </a:solidFill>
                <a:latin typeface="Verdana"/>
                <a:cs typeface="Verdana"/>
              </a:rPr>
              <a:t> </a:t>
            </a:r>
            <a:r>
              <a:rPr lang="en-US" sz="1400" spc="10" dirty="0">
                <a:solidFill>
                  <a:srgbClr val="124F5B"/>
                </a:solidFill>
                <a:latin typeface="Verdana"/>
                <a:cs typeface="Verdana"/>
              </a:rPr>
              <a:t>these  </a:t>
            </a:r>
            <a:r>
              <a:rPr lang="en-US" sz="1400" spc="30" dirty="0">
                <a:solidFill>
                  <a:srgbClr val="124F5B"/>
                </a:solidFill>
                <a:latin typeface="Verdana"/>
                <a:cs typeface="Verdana"/>
              </a:rPr>
              <a:t>apps </a:t>
            </a:r>
            <a:r>
              <a:rPr lang="en-US" sz="1400" spc="-25" dirty="0">
                <a:solidFill>
                  <a:srgbClr val="124F5B"/>
                </a:solidFill>
                <a:latin typeface="Verdana"/>
                <a:cs typeface="Verdana"/>
              </a:rPr>
              <a:t>fall </a:t>
            </a:r>
            <a:r>
              <a:rPr lang="en-US" sz="1400" spc="-30" dirty="0">
                <a:solidFill>
                  <a:srgbClr val="124F5B"/>
                </a:solidFill>
                <a:latin typeface="Verdana"/>
                <a:cs typeface="Verdana"/>
              </a:rPr>
              <a:t>are </a:t>
            </a:r>
            <a:r>
              <a:rPr lang="en-US" sz="1400" b="1" spc="-80" dirty="0">
                <a:solidFill>
                  <a:srgbClr val="124F5B"/>
                </a:solidFill>
                <a:latin typeface="Verdana"/>
                <a:cs typeface="Verdana"/>
              </a:rPr>
              <a:t>Communication</a:t>
            </a:r>
            <a:r>
              <a:rPr lang="en-US" sz="1400" spc="-80" dirty="0">
                <a:solidFill>
                  <a:srgbClr val="124F5B"/>
                </a:solidFill>
                <a:latin typeface="Verdana"/>
                <a:cs typeface="Verdana"/>
              </a:rPr>
              <a:t>(6),  </a:t>
            </a:r>
            <a:r>
              <a:rPr lang="en-US" sz="1400" b="1" spc="-130" dirty="0">
                <a:solidFill>
                  <a:srgbClr val="124F5B"/>
                </a:solidFill>
                <a:latin typeface="Verdana"/>
                <a:cs typeface="Verdana"/>
              </a:rPr>
              <a:t>Social</a:t>
            </a:r>
            <a:r>
              <a:rPr lang="en-US" sz="1400" spc="-130" dirty="0">
                <a:solidFill>
                  <a:srgbClr val="124F5B"/>
                </a:solidFill>
                <a:latin typeface="Verdana"/>
                <a:cs typeface="Verdana"/>
              </a:rPr>
              <a:t>(3), </a:t>
            </a:r>
            <a:r>
              <a:rPr lang="en-US" sz="1400" b="1" spc="-50" dirty="0">
                <a:solidFill>
                  <a:srgbClr val="124F5B"/>
                </a:solidFill>
                <a:latin typeface="Verdana"/>
                <a:cs typeface="Verdana"/>
              </a:rPr>
              <a:t>Video </a:t>
            </a:r>
            <a:r>
              <a:rPr lang="en-US" sz="1400" b="1" spc="-135" dirty="0">
                <a:solidFill>
                  <a:srgbClr val="124F5B"/>
                </a:solidFill>
                <a:latin typeface="Verdana"/>
                <a:cs typeface="Verdana"/>
              </a:rPr>
              <a:t>Players</a:t>
            </a:r>
            <a:r>
              <a:rPr lang="en-US" sz="1400" spc="-135" dirty="0">
                <a:solidFill>
                  <a:srgbClr val="124F5B"/>
                </a:solidFill>
                <a:latin typeface="Verdana"/>
                <a:cs typeface="Verdana"/>
              </a:rPr>
              <a:t>(2), </a:t>
            </a:r>
            <a:r>
              <a:rPr lang="en-US" sz="1400" b="1" spc="-110" dirty="0">
                <a:solidFill>
                  <a:srgbClr val="124F5B"/>
                </a:solidFill>
                <a:latin typeface="Verdana"/>
                <a:cs typeface="Verdana"/>
              </a:rPr>
              <a:t>Travel  </a:t>
            </a:r>
            <a:r>
              <a:rPr lang="en-US" sz="1400" b="1" spc="-50" dirty="0">
                <a:solidFill>
                  <a:srgbClr val="124F5B"/>
                </a:solidFill>
                <a:latin typeface="Verdana"/>
                <a:cs typeface="Verdana"/>
              </a:rPr>
              <a:t>and</a:t>
            </a:r>
            <a:r>
              <a:rPr lang="en-US" sz="1400" b="1" spc="-114" dirty="0">
                <a:solidFill>
                  <a:srgbClr val="124F5B"/>
                </a:solidFill>
                <a:latin typeface="Verdana"/>
                <a:cs typeface="Verdana"/>
              </a:rPr>
              <a:t> </a:t>
            </a:r>
            <a:r>
              <a:rPr lang="en-US" sz="1400" b="1" spc="-130" dirty="0">
                <a:solidFill>
                  <a:srgbClr val="124F5B"/>
                </a:solidFill>
                <a:latin typeface="Verdana"/>
                <a:cs typeface="Verdana"/>
              </a:rPr>
              <a:t>Local</a:t>
            </a:r>
            <a:r>
              <a:rPr lang="en-US" sz="1400" spc="-130" dirty="0">
                <a:solidFill>
                  <a:srgbClr val="124F5B"/>
                </a:solidFill>
                <a:latin typeface="Verdana"/>
                <a:cs typeface="Verdana"/>
              </a:rPr>
              <a:t>(2).</a:t>
            </a:r>
            <a:endParaRPr lang="en-US" sz="1400" dirty="0">
              <a:latin typeface="Verdana"/>
              <a:cs typeface="Verdana"/>
            </a:endParaRPr>
          </a:p>
        </p:txBody>
      </p:sp>
      <p:sp>
        <p:nvSpPr>
          <p:cNvPr id="9" name="object 7">
            <a:extLst>
              <a:ext uri="{FF2B5EF4-FFF2-40B4-BE49-F238E27FC236}">
                <a16:creationId xmlns:a16="http://schemas.microsoft.com/office/drawing/2014/main" id="{69D62FA2-B85A-0A5F-D8F7-915319F61D7D}"/>
              </a:ext>
            </a:extLst>
          </p:cNvPr>
          <p:cNvSpPr/>
          <p:nvPr/>
        </p:nvSpPr>
        <p:spPr>
          <a:xfrm>
            <a:off x="3797167" y="1520791"/>
            <a:ext cx="4668252" cy="150154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1434882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6B0FFBC-55E4-7876-388B-BF4E4AB138EC}"/>
              </a:ext>
            </a:extLst>
          </p:cNvPr>
          <p:cNvSpPr txBox="1"/>
          <p:nvPr/>
        </p:nvSpPr>
        <p:spPr>
          <a:xfrm>
            <a:off x="1094882" y="219131"/>
            <a:ext cx="6249193" cy="461665"/>
          </a:xfrm>
          <a:prstGeom prst="rect">
            <a:avLst/>
          </a:prstGeom>
          <a:noFill/>
        </p:spPr>
        <p:txBody>
          <a:bodyPr wrap="square">
            <a:spAutoFit/>
          </a:bodyPr>
          <a:lstStyle/>
          <a:p>
            <a:pPr eaLnBrk="0" fontAlgn="base" hangingPunct="0">
              <a:spcBef>
                <a:spcPct val="0"/>
              </a:spcBef>
              <a:spcAft>
                <a:spcPct val="0"/>
              </a:spcAft>
              <a:buClrTx/>
            </a:pPr>
            <a:r>
              <a:rPr lang="en-US" sz="2400" b="1" spc="-150" dirty="0">
                <a:solidFill>
                  <a:schemeClr val="tx1"/>
                </a:solidFill>
              </a:rPr>
              <a:t>Top </a:t>
            </a:r>
            <a:r>
              <a:rPr lang="en-US" sz="2400" b="1" spc="-80" dirty="0">
                <a:solidFill>
                  <a:schemeClr val="tx1"/>
                </a:solidFill>
              </a:rPr>
              <a:t>Paid </a:t>
            </a:r>
            <a:r>
              <a:rPr lang="en-US" sz="2400" b="1" spc="-65" dirty="0">
                <a:solidFill>
                  <a:schemeClr val="tx1"/>
                </a:solidFill>
              </a:rPr>
              <a:t>Apps </a:t>
            </a:r>
            <a:r>
              <a:rPr lang="en-US" sz="2400" b="1" spc="-85" dirty="0">
                <a:solidFill>
                  <a:schemeClr val="tx1"/>
                </a:solidFill>
              </a:rPr>
              <a:t>Based </a:t>
            </a:r>
            <a:r>
              <a:rPr lang="en-US" sz="2400" b="1" spc="-75" dirty="0">
                <a:solidFill>
                  <a:schemeClr val="tx1"/>
                </a:solidFill>
              </a:rPr>
              <a:t>on </a:t>
            </a:r>
            <a:r>
              <a:rPr lang="en-US" sz="2400" b="1" spc="-110" dirty="0">
                <a:solidFill>
                  <a:schemeClr val="tx1"/>
                </a:solidFill>
              </a:rPr>
              <a:t>Revenue</a:t>
            </a:r>
            <a:r>
              <a:rPr lang="en-US" sz="2400" b="1" spc="-580" dirty="0">
                <a:solidFill>
                  <a:schemeClr val="tx1"/>
                </a:solidFill>
              </a:rPr>
              <a:t> </a:t>
            </a:r>
            <a:r>
              <a:rPr lang="en-US" sz="2400" b="1" spc="-105" dirty="0">
                <a:solidFill>
                  <a:schemeClr val="tx1"/>
                </a:solidFill>
              </a:rPr>
              <a:t>Generated</a:t>
            </a: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33031DED-9FD4-BFB1-6FA6-6D89A1A47C11}"/>
              </a:ext>
            </a:extLst>
          </p:cNvPr>
          <p:cNvSpPr/>
          <p:nvPr/>
        </p:nvSpPr>
        <p:spPr>
          <a:xfrm>
            <a:off x="494997" y="173889"/>
            <a:ext cx="513258" cy="506273"/>
          </a:xfrm>
          <a:prstGeom prst="rect">
            <a:avLst/>
          </a:prstGeom>
          <a:blipFill>
            <a:blip r:embed="rId2" cstate="print"/>
            <a:stretch>
              <a:fillRect/>
            </a:stretch>
          </a:blipFill>
        </p:spPr>
        <p:txBody>
          <a:bodyPr wrap="square" lIns="0" tIns="0" rIns="0" bIns="0" rtlCol="0"/>
          <a:lstStyle/>
          <a:p>
            <a:endParaRPr/>
          </a:p>
        </p:txBody>
      </p:sp>
      <p:sp>
        <p:nvSpPr>
          <p:cNvPr id="10" name="TextBox 9">
            <a:extLst>
              <a:ext uri="{FF2B5EF4-FFF2-40B4-BE49-F238E27FC236}">
                <a16:creationId xmlns:a16="http://schemas.microsoft.com/office/drawing/2014/main" id="{0748C9DF-59A9-5B59-5A38-CAB7FBCE7889}"/>
              </a:ext>
            </a:extLst>
          </p:cNvPr>
          <p:cNvSpPr txBox="1"/>
          <p:nvPr/>
        </p:nvSpPr>
        <p:spPr>
          <a:xfrm>
            <a:off x="144379" y="892270"/>
            <a:ext cx="3493970" cy="4580678"/>
          </a:xfrm>
          <a:prstGeom prst="rect">
            <a:avLst/>
          </a:prstGeom>
          <a:noFill/>
        </p:spPr>
        <p:txBody>
          <a:bodyPr wrap="square">
            <a:spAutoFit/>
          </a:bodyPr>
          <a:lstStyle/>
          <a:p>
            <a:pPr marL="469265" marR="2540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600" spc="15" dirty="0">
                <a:solidFill>
                  <a:schemeClr val="accent5">
                    <a:lumMod val="50000"/>
                  </a:schemeClr>
                </a:solidFill>
                <a:latin typeface="+mn-lt"/>
              </a:rPr>
              <a:t>Revenue </a:t>
            </a:r>
            <a:r>
              <a:rPr lang="en-US" sz="1600" spc="25" dirty="0">
                <a:solidFill>
                  <a:schemeClr val="accent5">
                    <a:lumMod val="50000"/>
                  </a:schemeClr>
                </a:solidFill>
                <a:latin typeface="+mn-lt"/>
              </a:rPr>
              <a:t>generated </a:t>
            </a:r>
            <a:r>
              <a:rPr lang="en-US" sz="1600" spc="-35" dirty="0">
                <a:solidFill>
                  <a:schemeClr val="accent5">
                    <a:lumMod val="50000"/>
                  </a:schemeClr>
                </a:solidFill>
                <a:latin typeface="+mn-lt"/>
              </a:rPr>
              <a:t>is  </a:t>
            </a:r>
            <a:r>
              <a:rPr lang="en-US" sz="1600" spc="15" dirty="0">
                <a:solidFill>
                  <a:schemeClr val="accent5">
                    <a:lumMod val="50000"/>
                  </a:schemeClr>
                </a:solidFill>
                <a:latin typeface="+mn-lt"/>
              </a:rPr>
              <a:t>given</a:t>
            </a:r>
            <a:r>
              <a:rPr lang="en-US" sz="1600" spc="-175" dirty="0">
                <a:solidFill>
                  <a:schemeClr val="accent5">
                    <a:lumMod val="50000"/>
                  </a:schemeClr>
                </a:solidFill>
                <a:latin typeface="+mn-lt"/>
              </a:rPr>
              <a:t> </a:t>
            </a:r>
            <a:r>
              <a:rPr lang="en-US" sz="1600" spc="-15" dirty="0">
                <a:solidFill>
                  <a:schemeClr val="accent5">
                    <a:lumMod val="50000"/>
                  </a:schemeClr>
                </a:solidFill>
                <a:latin typeface="+mn-lt"/>
              </a:rPr>
              <a:t>by</a:t>
            </a:r>
            <a:r>
              <a:rPr lang="en-US" sz="1600" spc="-170" dirty="0">
                <a:solidFill>
                  <a:schemeClr val="accent5">
                    <a:lumMod val="50000"/>
                  </a:schemeClr>
                </a:solidFill>
                <a:latin typeface="+mn-lt"/>
              </a:rPr>
              <a:t> </a:t>
            </a:r>
            <a:r>
              <a:rPr lang="en-US" sz="1600" spc="35" dirty="0">
                <a:solidFill>
                  <a:schemeClr val="accent5">
                    <a:lumMod val="50000"/>
                  </a:schemeClr>
                </a:solidFill>
                <a:latin typeface="+mn-lt"/>
              </a:rPr>
              <a:t>the</a:t>
            </a:r>
            <a:r>
              <a:rPr lang="en-US" sz="1600" spc="-170" dirty="0">
                <a:solidFill>
                  <a:schemeClr val="accent5">
                    <a:lumMod val="50000"/>
                  </a:schemeClr>
                </a:solidFill>
                <a:latin typeface="+mn-lt"/>
              </a:rPr>
              <a:t> </a:t>
            </a:r>
            <a:r>
              <a:rPr lang="en-US" sz="1600" spc="-40" dirty="0">
                <a:solidFill>
                  <a:schemeClr val="accent5">
                    <a:lumMod val="50000"/>
                  </a:schemeClr>
                </a:solidFill>
                <a:latin typeface="+mn-lt"/>
              </a:rPr>
              <a:t>formula:</a:t>
            </a:r>
          </a:p>
          <a:p>
            <a:pPr marL="12700" lvl="2" algn="just">
              <a:spcBef>
                <a:spcPts val="320"/>
              </a:spcBef>
              <a:buClr>
                <a:schemeClr val="accent5">
                  <a:lumMod val="50000"/>
                </a:schemeClr>
              </a:buClr>
            </a:pPr>
            <a:r>
              <a:rPr lang="en-US" sz="1600" b="1" spc="-75" dirty="0">
                <a:solidFill>
                  <a:schemeClr val="accent5">
                    <a:lumMod val="50000"/>
                  </a:schemeClr>
                </a:solidFill>
                <a:latin typeface="+mn-lt"/>
                <a:cs typeface="Verdana"/>
              </a:rPr>
              <a:t>         Revenue  = </a:t>
            </a:r>
            <a:r>
              <a:rPr lang="en-US" sz="1600" b="1" spc="-484" dirty="0">
                <a:solidFill>
                  <a:schemeClr val="accent5">
                    <a:lumMod val="50000"/>
                  </a:schemeClr>
                </a:solidFill>
                <a:latin typeface="+mn-lt"/>
                <a:cs typeface="Verdana"/>
              </a:rPr>
              <a:t>   </a:t>
            </a:r>
            <a:r>
              <a:rPr lang="en-US" sz="1600" b="1" spc="-120" dirty="0">
                <a:solidFill>
                  <a:schemeClr val="accent5">
                    <a:lumMod val="50000"/>
                  </a:schemeClr>
                </a:solidFill>
                <a:latin typeface="+mn-lt"/>
                <a:cs typeface="Verdana"/>
              </a:rPr>
              <a:t>Installs </a:t>
            </a:r>
            <a:r>
              <a:rPr lang="en-US" sz="1600" b="1" spc="-500" dirty="0">
                <a:solidFill>
                  <a:schemeClr val="accent5">
                    <a:lumMod val="50000"/>
                  </a:schemeClr>
                </a:solidFill>
                <a:latin typeface="+mn-lt"/>
                <a:cs typeface="Verdana"/>
              </a:rPr>
              <a:t>*</a:t>
            </a:r>
            <a:r>
              <a:rPr lang="en-US" sz="1600" b="1" spc="-395" dirty="0">
                <a:solidFill>
                  <a:schemeClr val="accent5">
                    <a:lumMod val="50000"/>
                  </a:schemeClr>
                </a:solidFill>
                <a:latin typeface="+mn-lt"/>
                <a:cs typeface="Verdana"/>
              </a:rPr>
              <a:t> </a:t>
            </a:r>
            <a:r>
              <a:rPr lang="en-US" sz="1600" b="1" spc="-60" dirty="0">
                <a:solidFill>
                  <a:schemeClr val="accent5">
                    <a:lumMod val="50000"/>
                  </a:schemeClr>
                </a:solidFill>
                <a:latin typeface="+mn-lt"/>
                <a:cs typeface="Verdana"/>
              </a:rPr>
              <a:t>  Price</a:t>
            </a:r>
          </a:p>
          <a:p>
            <a:pPr marL="469265" marR="5080" indent="-457200" algn="just">
              <a:lnSpc>
                <a:spcPct val="114999"/>
              </a:lnSpc>
              <a:buClr>
                <a:schemeClr val="accent5">
                  <a:lumMod val="50000"/>
                </a:schemeClr>
              </a:buClr>
              <a:buFont typeface="Wingdings" panose="05000000000000000000" pitchFamily="2" charset="2"/>
              <a:buChar char="q"/>
              <a:tabLst>
                <a:tab pos="469900" algn="l"/>
              </a:tabLst>
            </a:pPr>
            <a:r>
              <a:rPr lang="en-US" sz="1600" spc="35" dirty="0">
                <a:solidFill>
                  <a:schemeClr val="accent5">
                    <a:lumMod val="50000"/>
                  </a:schemeClr>
                </a:solidFill>
                <a:latin typeface="+mn-lt"/>
              </a:rPr>
              <a:t>Note </a:t>
            </a:r>
            <a:r>
              <a:rPr lang="en-US" sz="1600" spc="25" dirty="0">
                <a:solidFill>
                  <a:schemeClr val="accent5">
                    <a:lumMod val="50000"/>
                  </a:schemeClr>
                </a:solidFill>
                <a:latin typeface="+mn-lt"/>
              </a:rPr>
              <a:t>that </a:t>
            </a:r>
            <a:r>
              <a:rPr lang="en-US" sz="1600" spc="30" dirty="0">
                <a:solidFill>
                  <a:schemeClr val="accent5">
                    <a:lumMod val="50000"/>
                  </a:schemeClr>
                </a:solidFill>
                <a:latin typeface="+mn-lt"/>
              </a:rPr>
              <a:t>in </a:t>
            </a:r>
            <a:r>
              <a:rPr lang="en-US" sz="1600" spc="5" dirty="0">
                <a:solidFill>
                  <a:schemeClr val="accent5">
                    <a:lumMod val="50000"/>
                  </a:schemeClr>
                </a:solidFill>
                <a:latin typeface="+mn-lt"/>
              </a:rPr>
              <a:t>this </a:t>
            </a:r>
            <a:r>
              <a:rPr lang="en-US" sz="1600" spc="-55" dirty="0">
                <a:solidFill>
                  <a:schemeClr val="accent5">
                    <a:lumMod val="50000"/>
                  </a:schemeClr>
                </a:solidFill>
                <a:latin typeface="+mn-lt"/>
              </a:rPr>
              <a:t>case,  </a:t>
            </a:r>
            <a:r>
              <a:rPr lang="en-US" sz="1600" spc="-5" dirty="0">
                <a:solidFill>
                  <a:schemeClr val="accent5">
                    <a:lumMod val="50000"/>
                  </a:schemeClr>
                </a:solidFill>
                <a:latin typeface="+mn-lt"/>
              </a:rPr>
              <a:t>revenue </a:t>
            </a:r>
            <a:r>
              <a:rPr lang="en-US" sz="1600" spc="-35" dirty="0">
                <a:solidFill>
                  <a:schemeClr val="accent5">
                    <a:lumMod val="50000"/>
                  </a:schemeClr>
                </a:solidFill>
                <a:latin typeface="+mn-lt"/>
              </a:rPr>
              <a:t>refers </a:t>
            </a:r>
            <a:r>
              <a:rPr lang="en-US" sz="1600" spc="10" dirty="0">
                <a:solidFill>
                  <a:schemeClr val="accent5">
                    <a:lumMod val="50000"/>
                  </a:schemeClr>
                </a:solidFill>
                <a:latin typeface="+mn-lt"/>
              </a:rPr>
              <a:t>to </a:t>
            </a:r>
            <a:r>
              <a:rPr lang="en-US" sz="1600" spc="35" dirty="0">
                <a:solidFill>
                  <a:schemeClr val="accent5">
                    <a:lumMod val="50000"/>
                  </a:schemeClr>
                </a:solidFill>
                <a:latin typeface="+mn-lt"/>
              </a:rPr>
              <a:t>the  money </a:t>
            </a:r>
            <a:r>
              <a:rPr lang="en-US" sz="1600" spc="15" dirty="0">
                <a:solidFill>
                  <a:schemeClr val="accent5">
                    <a:lumMod val="50000"/>
                  </a:schemeClr>
                </a:solidFill>
                <a:latin typeface="+mn-lt"/>
              </a:rPr>
              <a:t>earned </a:t>
            </a:r>
            <a:r>
              <a:rPr lang="en-US" sz="1600" dirty="0">
                <a:solidFill>
                  <a:schemeClr val="accent5">
                    <a:lumMod val="50000"/>
                  </a:schemeClr>
                </a:solidFill>
                <a:latin typeface="+mn-lt"/>
              </a:rPr>
              <a:t>only</a:t>
            </a:r>
            <a:r>
              <a:rPr lang="en-US" sz="1600" spc="-380" dirty="0">
                <a:solidFill>
                  <a:schemeClr val="accent5">
                    <a:lumMod val="50000"/>
                  </a:schemeClr>
                </a:solidFill>
                <a:latin typeface="+mn-lt"/>
              </a:rPr>
              <a:t> </a:t>
            </a:r>
            <a:r>
              <a:rPr lang="en-US" sz="1600" spc="60" dirty="0">
                <a:solidFill>
                  <a:schemeClr val="accent5">
                    <a:lumMod val="50000"/>
                  </a:schemeClr>
                </a:solidFill>
                <a:latin typeface="+mn-lt"/>
              </a:rPr>
              <a:t>from  </a:t>
            </a:r>
            <a:r>
              <a:rPr lang="en-US" sz="1600" spc="35" dirty="0">
                <a:solidFill>
                  <a:schemeClr val="accent5">
                    <a:lumMod val="50000"/>
                  </a:schemeClr>
                </a:solidFill>
                <a:latin typeface="+mn-lt"/>
              </a:rPr>
              <a:t>paid </a:t>
            </a:r>
            <a:r>
              <a:rPr lang="en-US" sz="1600" spc="55" dirty="0">
                <a:solidFill>
                  <a:schemeClr val="accent5">
                    <a:lumMod val="50000"/>
                  </a:schemeClr>
                </a:solidFill>
                <a:latin typeface="+mn-lt"/>
              </a:rPr>
              <a:t>app</a:t>
            </a:r>
            <a:r>
              <a:rPr lang="en-US" sz="1600" spc="-370" dirty="0">
                <a:solidFill>
                  <a:schemeClr val="accent5">
                    <a:lumMod val="50000"/>
                  </a:schemeClr>
                </a:solidFill>
                <a:latin typeface="+mn-lt"/>
              </a:rPr>
              <a:t> </a:t>
            </a:r>
            <a:r>
              <a:rPr lang="en-US" sz="1600" spc="-40" dirty="0">
                <a:solidFill>
                  <a:schemeClr val="accent5">
                    <a:lumMod val="50000"/>
                  </a:schemeClr>
                </a:solidFill>
                <a:latin typeface="+mn-lt"/>
              </a:rPr>
              <a:t>installs.</a:t>
            </a:r>
          </a:p>
          <a:p>
            <a:pPr marL="469265" marR="20320" indent="-457200" algn="just">
              <a:lnSpc>
                <a:spcPct val="114999"/>
              </a:lnSpc>
              <a:buClr>
                <a:schemeClr val="accent5">
                  <a:lumMod val="50000"/>
                </a:schemeClr>
              </a:buClr>
              <a:buFont typeface="Wingdings" panose="05000000000000000000" pitchFamily="2" charset="2"/>
              <a:buChar char="q"/>
              <a:tabLst>
                <a:tab pos="469900" algn="l"/>
              </a:tabLst>
            </a:pPr>
            <a:r>
              <a:rPr lang="en-US" sz="1600" spc="5" dirty="0">
                <a:solidFill>
                  <a:schemeClr val="accent5">
                    <a:lumMod val="50000"/>
                  </a:schemeClr>
                </a:solidFill>
                <a:latin typeface="+mn-lt"/>
              </a:rPr>
              <a:t>The </a:t>
            </a:r>
            <a:r>
              <a:rPr lang="en-US" sz="1600" spc="40" dirty="0">
                <a:solidFill>
                  <a:schemeClr val="accent5">
                    <a:lumMod val="50000"/>
                  </a:schemeClr>
                </a:solidFill>
                <a:latin typeface="+mn-lt"/>
              </a:rPr>
              <a:t>top </a:t>
            </a:r>
            <a:r>
              <a:rPr lang="en-US" sz="1600" spc="5" dirty="0">
                <a:solidFill>
                  <a:schemeClr val="accent5">
                    <a:lumMod val="50000"/>
                  </a:schemeClr>
                </a:solidFill>
                <a:latin typeface="+mn-lt"/>
              </a:rPr>
              <a:t>categories </a:t>
            </a:r>
            <a:r>
              <a:rPr lang="en-US" sz="1600" spc="30" dirty="0">
                <a:solidFill>
                  <a:schemeClr val="accent5">
                    <a:lumMod val="50000"/>
                  </a:schemeClr>
                </a:solidFill>
                <a:latin typeface="+mn-lt"/>
              </a:rPr>
              <a:t>in  </a:t>
            </a:r>
            <a:r>
              <a:rPr lang="en-US" sz="1600" spc="60" dirty="0">
                <a:solidFill>
                  <a:schemeClr val="accent5">
                    <a:lumMod val="50000"/>
                  </a:schemeClr>
                </a:solidFill>
                <a:latin typeface="+mn-lt"/>
              </a:rPr>
              <a:t>which</a:t>
            </a:r>
            <a:r>
              <a:rPr lang="en-US" sz="1600" spc="-459" dirty="0">
                <a:solidFill>
                  <a:schemeClr val="accent5">
                    <a:lumMod val="50000"/>
                  </a:schemeClr>
                </a:solidFill>
                <a:latin typeface="+mn-lt"/>
              </a:rPr>
              <a:t> </a:t>
            </a:r>
            <a:r>
              <a:rPr lang="en-US" sz="1600" spc="10" dirty="0">
                <a:solidFill>
                  <a:schemeClr val="accent5">
                    <a:lumMod val="50000"/>
                  </a:schemeClr>
                </a:solidFill>
                <a:latin typeface="+mn-lt"/>
              </a:rPr>
              <a:t>these </a:t>
            </a:r>
            <a:r>
              <a:rPr lang="en-US" sz="1600" spc="30" dirty="0">
                <a:solidFill>
                  <a:schemeClr val="accent5">
                    <a:lumMod val="50000"/>
                  </a:schemeClr>
                </a:solidFill>
                <a:latin typeface="+mn-lt"/>
              </a:rPr>
              <a:t>apps </a:t>
            </a:r>
            <a:r>
              <a:rPr lang="en-US" sz="1600" spc="-25" dirty="0">
                <a:solidFill>
                  <a:schemeClr val="accent5">
                    <a:lumMod val="50000"/>
                  </a:schemeClr>
                </a:solidFill>
                <a:latin typeface="+mn-lt"/>
              </a:rPr>
              <a:t>fall </a:t>
            </a:r>
            <a:r>
              <a:rPr lang="en-US" sz="1600" spc="-30" dirty="0">
                <a:solidFill>
                  <a:schemeClr val="accent5">
                    <a:lumMod val="50000"/>
                  </a:schemeClr>
                </a:solidFill>
                <a:latin typeface="+mn-lt"/>
              </a:rPr>
              <a:t>are  </a:t>
            </a:r>
            <a:r>
              <a:rPr lang="en-US" sz="1600" b="1" spc="-120" dirty="0">
                <a:solidFill>
                  <a:schemeClr val="accent5">
                    <a:lumMod val="50000"/>
                  </a:schemeClr>
                </a:solidFill>
                <a:latin typeface="+mn-lt"/>
                <a:cs typeface="Verdana"/>
              </a:rPr>
              <a:t>Lifestyle</a:t>
            </a:r>
            <a:r>
              <a:rPr lang="en-US" sz="1600" spc="-120" dirty="0">
                <a:solidFill>
                  <a:schemeClr val="accent5">
                    <a:lumMod val="50000"/>
                  </a:schemeClr>
                </a:solidFill>
                <a:latin typeface="+mn-lt"/>
              </a:rPr>
              <a:t>(5), </a:t>
            </a:r>
            <a:r>
              <a:rPr lang="en-US" sz="1600" b="1" spc="-130" dirty="0">
                <a:solidFill>
                  <a:schemeClr val="accent5">
                    <a:lumMod val="50000"/>
                  </a:schemeClr>
                </a:solidFill>
                <a:latin typeface="+mn-lt"/>
                <a:cs typeface="Verdana"/>
              </a:rPr>
              <a:t>Family</a:t>
            </a:r>
            <a:r>
              <a:rPr lang="en-US" sz="1600" spc="-130" dirty="0">
                <a:solidFill>
                  <a:schemeClr val="accent5">
                    <a:lumMod val="50000"/>
                  </a:schemeClr>
                </a:solidFill>
                <a:latin typeface="+mn-lt"/>
              </a:rPr>
              <a:t>(5),  </a:t>
            </a:r>
            <a:r>
              <a:rPr lang="en-US" sz="1600" b="1" spc="-50" dirty="0">
                <a:solidFill>
                  <a:schemeClr val="accent5">
                    <a:lumMod val="50000"/>
                  </a:schemeClr>
                </a:solidFill>
                <a:latin typeface="+mn-lt"/>
                <a:cs typeface="Verdana"/>
              </a:rPr>
              <a:t>and</a:t>
            </a:r>
            <a:r>
              <a:rPr lang="en-US" sz="1600" b="1" spc="-114" dirty="0">
                <a:solidFill>
                  <a:schemeClr val="accent5">
                    <a:lumMod val="50000"/>
                  </a:schemeClr>
                </a:solidFill>
                <a:latin typeface="+mn-lt"/>
                <a:cs typeface="Verdana"/>
              </a:rPr>
              <a:t> </a:t>
            </a:r>
            <a:r>
              <a:rPr lang="en-US" sz="1600" b="1" spc="-120" dirty="0">
                <a:solidFill>
                  <a:schemeClr val="accent5">
                    <a:lumMod val="50000"/>
                  </a:schemeClr>
                </a:solidFill>
                <a:latin typeface="+mn-lt"/>
                <a:cs typeface="Verdana"/>
              </a:rPr>
              <a:t>Game</a:t>
            </a:r>
            <a:r>
              <a:rPr lang="en-US" sz="1600" spc="-120" dirty="0">
                <a:solidFill>
                  <a:schemeClr val="accent5">
                    <a:lumMod val="50000"/>
                  </a:schemeClr>
                </a:solidFill>
                <a:latin typeface="+mn-lt"/>
              </a:rPr>
              <a:t>(4).</a:t>
            </a:r>
          </a:p>
          <a:p>
            <a:pPr marL="469265" marR="508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600" b="1" spc="-75" dirty="0">
                <a:solidFill>
                  <a:schemeClr val="accent5">
                    <a:lumMod val="50000"/>
                  </a:schemeClr>
                </a:solidFill>
                <a:latin typeface="+mn-lt"/>
                <a:cs typeface="Verdana"/>
              </a:rPr>
              <a:t>Minecraft</a:t>
            </a:r>
            <a:r>
              <a:rPr lang="en-US" sz="1600" spc="-75" dirty="0">
                <a:solidFill>
                  <a:schemeClr val="accent5">
                    <a:lumMod val="50000"/>
                  </a:schemeClr>
                </a:solidFill>
                <a:latin typeface="+mn-lt"/>
                <a:cs typeface="Verdana"/>
              </a:rPr>
              <a:t>, </a:t>
            </a:r>
            <a:r>
              <a:rPr lang="en-US" sz="1600" b="1" spc="-395" dirty="0">
                <a:solidFill>
                  <a:schemeClr val="accent5">
                    <a:lumMod val="50000"/>
                  </a:schemeClr>
                </a:solidFill>
                <a:latin typeface="+mn-lt"/>
                <a:cs typeface="Verdana"/>
              </a:rPr>
              <a:t>I </a:t>
            </a:r>
            <a:r>
              <a:rPr lang="en-US" sz="1600" b="1" spc="-55" dirty="0">
                <a:solidFill>
                  <a:schemeClr val="accent5">
                    <a:lumMod val="50000"/>
                  </a:schemeClr>
                </a:solidFill>
                <a:latin typeface="+mn-lt"/>
                <a:cs typeface="Verdana"/>
              </a:rPr>
              <a:t>am </a:t>
            </a:r>
            <a:r>
              <a:rPr lang="en-US" sz="1600" b="1" spc="-105" dirty="0">
                <a:solidFill>
                  <a:schemeClr val="accent5">
                    <a:lumMod val="50000"/>
                  </a:schemeClr>
                </a:solidFill>
                <a:latin typeface="+mn-lt"/>
                <a:cs typeface="Verdana"/>
              </a:rPr>
              <a:t>rich</a:t>
            </a:r>
            <a:r>
              <a:rPr lang="en-US" sz="1600" spc="-105" dirty="0">
                <a:solidFill>
                  <a:schemeClr val="accent5">
                    <a:lumMod val="50000"/>
                  </a:schemeClr>
                </a:solidFill>
                <a:latin typeface="+mn-lt"/>
                <a:cs typeface="Verdana"/>
              </a:rPr>
              <a:t>, </a:t>
            </a:r>
            <a:r>
              <a:rPr lang="en-US" sz="1600" spc="50" dirty="0">
                <a:solidFill>
                  <a:schemeClr val="accent5">
                    <a:lumMod val="50000"/>
                  </a:schemeClr>
                </a:solidFill>
                <a:latin typeface="+mn-lt"/>
                <a:cs typeface="Verdana"/>
              </a:rPr>
              <a:t>and </a:t>
            </a:r>
            <a:r>
              <a:rPr lang="en-US" sz="1600" b="1" spc="-395" dirty="0">
                <a:solidFill>
                  <a:schemeClr val="accent5">
                    <a:lumMod val="50000"/>
                  </a:schemeClr>
                </a:solidFill>
                <a:latin typeface="+mn-lt"/>
                <a:cs typeface="Verdana"/>
              </a:rPr>
              <a:t>I </a:t>
            </a:r>
            <a:r>
              <a:rPr lang="en-US" sz="1600" b="1" spc="-55" dirty="0">
                <a:solidFill>
                  <a:schemeClr val="accent5">
                    <a:lumMod val="50000"/>
                  </a:schemeClr>
                </a:solidFill>
                <a:latin typeface="+mn-lt"/>
                <a:cs typeface="Verdana"/>
              </a:rPr>
              <a:t>am  </a:t>
            </a:r>
            <a:r>
              <a:rPr lang="en-US" sz="1600" b="1" spc="-65" dirty="0">
                <a:solidFill>
                  <a:schemeClr val="accent5">
                    <a:lumMod val="50000"/>
                  </a:schemeClr>
                </a:solidFill>
                <a:latin typeface="+mn-lt"/>
                <a:cs typeface="Verdana"/>
              </a:rPr>
              <a:t>rich </a:t>
            </a:r>
            <a:r>
              <a:rPr lang="en-US" sz="1600" b="1" spc="-55" dirty="0">
                <a:solidFill>
                  <a:schemeClr val="accent5">
                    <a:lumMod val="50000"/>
                  </a:schemeClr>
                </a:solidFill>
                <a:latin typeface="+mn-lt"/>
                <a:cs typeface="Verdana"/>
              </a:rPr>
              <a:t>premium </a:t>
            </a:r>
            <a:r>
              <a:rPr lang="en-US" sz="1600" spc="-30" dirty="0">
                <a:solidFill>
                  <a:schemeClr val="accent5">
                    <a:lumMod val="50000"/>
                  </a:schemeClr>
                </a:solidFill>
                <a:latin typeface="+mn-lt"/>
                <a:cs typeface="Verdana"/>
              </a:rPr>
              <a:t>are </a:t>
            </a:r>
            <a:r>
              <a:rPr lang="en-US" sz="1600" spc="35" dirty="0">
                <a:solidFill>
                  <a:schemeClr val="accent5">
                    <a:lumMod val="50000"/>
                  </a:schemeClr>
                </a:solidFill>
                <a:latin typeface="+mn-lt"/>
                <a:cs typeface="Verdana"/>
              </a:rPr>
              <a:t>the </a:t>
            </a:r>
            <a:r>
              <a:rPr lang="en-US" sz="1600" spc="40" dirty="0">
                <a:solidFill>
                  <a:schemeClr val="accent5">
                    <a:lumMod val="50000"/>
                  </a:schemeClr>
                </a:solidFill>
                <a:latin typeface="+mn-lt"/>
                <a:cs typeface="Verdana"/>
              </a:rPr>
              <a:t>top </a:t>
            </a:r>
            <a:r>
              <a:rPr lang="en-US" sz="1600" spc="35" dirty="0">
                <a:solidFill>
                  <a:schemeClr val="accent5">
                    <a:lumMod val="50000"/>
                  </a:schemeClr>
                </a:solidFill>
                <a:latin typeface="+mn-lt"/>
                <a:cs typeface="Verdana"/>
              </a:rPr>
              <a:t>paid  </a:t>
            </a:r>
            <a:r>
              <a:rPr lang="en-US" sz="1600" spc="30" dirty="0">
                <a:solidFill>
                  <a:schemeClr val="accent5">
                    <a:lumMod val="50000"/>
                  </a:schemeClr>
                </a:solidFill>
                <a:latin typeface="+mn-lt"/>
                <a:cs typeface="Verdana"/>
              </a:rPr>
              <a:t>apps </a:t>
            </a:r>
            <a:r>
              <a:rPr lang="en-US" sz="1600" spc="25" dirty="0">
                <a:solidFill>
                  <a:schemeClr val="accent5">
                    <a:lumMod val="50000"/>
                  </a:schemeClr>
                </a:solidFill>
                <a:latin typeface="+mn-lt"/>
                <a:cs typeface="Verdana"/>
              </a:rPr>
              <a:t>based </a:t>
            </a:r>
            <a:r>
              <a:rPr lang="en-US" sz="1600" spc="55" dirty="0">
                <a:solidFill>
                  <a:schemeClr val="accent5">
                    <a:lumMod val="50000"/>
                  </a:schemeClr>
                </a:solidFill>
                <a:latin typeface="+mn-lt"/>
                <a:cs typeface="Verdana"/>
              </a:rPr>
              <a:t>on </a:t>
            </a:r>
            <a:r>
              <a:rPr lang="en-US" sz="1600" spc="-5" dirty="0">
                <a:solidFill>
                  <a:schemeClr val="accent5">
                    <a:lumMod val="50000"/>
                  </a:schemeClr>
                </a:solidFill>
                <a:latin typeface="+mn-lt"/>
                <a:cs typeface="Verdana"/>
              </a:rPr>
              <a:t>revenue  generated.</a:t>
            </a:r>
            <a:endParaRPr lang="en-US" sz="1600" dirty="0">
              <a:solidFill>
                <a:schemeClr val="accent5">
                  <a:lumMod val="50000"/>
                </a:schemeClr>
              </a:solidFill>
              <a:latin typeface="+mn-lt"/>
              <a:cs typeface="Verdana"/>
            </a:endParaRPr>
          </a:p>
          <a:p>
            <a:pPr marL="469265" marR="14604" indent="-457200" algn="just">
              <a:lnSpc>
                <a:spcPct val="114999"/>
              </a:lnSpc>
              <a:buClr>
                <a:schemeClr val="accent5">
                  <a:lumMod val="50000"/>
                </a:schemeClr>
              </a:buClr>
              <a:buFont typeface="Wingdings" panose="05000000000000000000" pitchFamily="2" charset="2"/>
              <a:buChar char="q"/>
              <a:tabLst>
                <a:tab pos="469900" algn="l"/>
              </a:tabLst>
            </a:pPr>
            <a:r>
              <a:rPr lang="en-US" sz="1600" b="1" spc="-55" dirty="0">
                <a:solidFill>
                  <a:schemeClr val="accent5">
                    <a:lumMod val="50000"/>
                  </a:schemeClr>
                </a:solidFill>
                <a:latin typeface="+mn-lt"/>
                <a:cs typeface="Verdana"/>
              </a:rPr>
              <a:t>Minecraft </a:t>
            </a:r>
            <a:r>
              <a:rPr lang="en-US" sz="1600" spc="-35" dirty="0">
                <a:solidFill>
                  <a:schemeClr val="accent5">
                    <a:lumMod val="50000"/>
                  </a:schemeClr>
                </a:solidFill>
                <a:latin typeface="+mn-lt"/>
                <a:cs typeface="Verdana"/>
              </a:rPr>
              <a:t>is </a:t>
            </a:r>
            <a:r>
              <a:rPr lang="en-US" sz="1600" spc="35" dirty="0">
                <a:solidFill>
                  <a:schemeClr val="accent5">
                    <a:lumMod val="50000"/>
                  </a:schemeClr>
                </a:solidFill>
                <a:latin typeface="+mn-lt"/>
                <a:cs typeface="Verdana"/>
              </a:rPr>
              <a:t>the </a:t>
            </a:r>
            <a:r>
              <a:rPr lang="en-US" sz="1600" dirty="0">
                <a:solidFill>
                  <a:schemeClr val="accent5">
                    <a:lumMod val="50000"/>
                  </a:schemeClr>
                </a:solidFill>
                <a:latin typeface="+mn-lt"/>
                <a:cs typeface="Verdana"/>
              </a:rPr>
              <a:t>only </a:t>
            </a:r>
            <a:r>
              <a:rPr lang="en-US" sz="1600" spc="55" dirty="0">
                <a:solidFill>
                  <a:schemeClr val="accent5">
                    <a:lumMod val="50000"/>
                  </a:schemeClr>
                </a:solidFill>
                <a:latin typeface="+mn-lt"/>
                <a:cs typeface="Verdana"/>
              </a:rPr>
              <a:t>app </a:t>
            </a:r>
            <a:r>
              <a:rPr lang="en-US" sz="1600" spc="25" dirty="0">
                <a:solidFill>
                  <a:schemeClr val="accent5">
                    <a:lumMod val="50000"/>
                  </a:schemeClr>
                </a:solidFill>
                <a:latin typeface="+mn-lt"/>
                <a:cs typeface="Verdana"/>
              </a:rPr>
              <a:t>that  </a:t>
            </a:r>
            <a:r>
              <a:rPr lang="en-US" sz="1600" dirty="0">
                <a:solidFill>
                  <a:schemeClr val="accent5">
                    <a:lumMod val="50000"/>
                  </a:schemeClr>
                </a:solidFill>
                <a:latin typeface="+mn-lt"/>
                <a:cs typeface="Verdana"/>
              </a:rPr>
              <a:t>has </a:t>
            </a:r>
            <a:r>
              <a:rPr lang="en-US" sz="1600" spc="-40" dirty="0">
                <a:solidFill>
                  <a:schemeClr val="accent5">
                    <a:lumMod val="50000"/>
                  </a:schemeClr>
                </a:solidFill>
                <a:latin typeface="+mn-lt"/>
                <a:cs typeface="Verdana"/>
              </a:rPr>
              <a:t>over </a:t>
            </a:r>
            <a:r>
              <a:rPr lang="en-US" sz="1600" b="1" spc="-210" dirty="0">
                <a:solidFill>
                  <a:schemeClr val="accent5">
                    <a:lumMod val="50000"/>
                  </a:schemeClr>
                </a:solidFill>
                <a:latin typeface="+mn-lt"/>
                <a:cs typeface="Verdana"/>
              </a:rPr>
              <a:t>10  M</a:t>
            </a:r>
            <a:r>
              <a:rPr lang="en-US" sz="1600" b="1" spc="-409" dirty="0">
                <a:solidFill>
                  <a:schemeClr val="accent5">
                    <a:lumMod val="50000"/>
                  </a:schemeClr>
                </a:solidFill>
                <a:latin typeface="+mn-lt"/>
                <a:cs typeface="Verdana"/>
              </a:rPr>
              <a:t> </a:t>
            </a:r>
            <a:r>
              <a:rPr lang="en-US" sz="1600" b="1" spc="-40" dirty="0">
                <a:solidFill>
                  <a:schemeClr val="accent5">
                    <a:lumMod val="50000"/>
                  </a:schemeClr>
                </a:solidFill>
                <a:latin typeface="+mn-lt"/>
                <a:cs typeface="Verdana"/>
              </a:rPr>
              <a:t> </a:t>
            </a:r>
            <a:r>
              <a:rPr lang="en-US" sz="1600" dirty="0">
                <a:solidFill>
                  <a:schemeClr val="accent5">
                    <a:lumMod val="50000"/>
                  </a:schemeClr>
                </a:solidFill>
                <a:latin typeface="+mn-lt"/>
                <a:cs typeface="Verdana"/>
              </a:rPr>
              <a:t>installs.</a:t>
            </a:r>
          </a:p>
          <a:p>
            <a:pPr marL="469265" marR="20320" indent="-457200" algn="just">
              <a:lnSpc>
                <a:spcPct val="114999"/>
              </a:lnSpc>
              <a:buFont typeface="AoyagiKouzanFontT"/>
              <a:buChar char="❏"/>
              <a:tabLst>
                <a:tab pos="469900" algn="l"/>
              </a:tabLst>
            </a:pPr>
            <a:endParaRPr lang="en-US" spc="-120" dirty="0"/>
          </a:p>
        </p:txBody>
      </p:sp>
      <p:sp>
        <p:nvSpPr>
          <p:cNvPr id="11" name="object 7">
            <a:extLst>
              <a:ext uri="{FF2B5EF4-FFF2-40B4-BE49-F238E27FC236}">
                <a16:creationId xmlns:a16="http://schemas.microsoft.com/office/drawing/2014/main" id="{609A59B4-341A-57CF-AD7E-7A1C3E151FBD}"/>
              </a:ext>
            </a:extLst>
          </p:cNvPr>
          <p:cNvSpPr/>
          <p:nvPr/>
        </p:nvSpPr>
        <p:spPr>
          <a:xfrm>
            <a:off x="144380" y="891636"/>
            <a:ext cx="3493970" cy="4251864"/>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13" name="Picture 12">
            <a:extLst>
              <a:ext uri="{FF2B5EF4-FFF2-40B4-BE49-F238E27FC236}">
                <a16:creationId xmlns:a16="http://schemas.microsoft.com/office/drawing/2014/main" id="{232B508B-0A78-8CFB-95AD-00F940846A5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3724975" y="1085683"/>
            <a:ext cx="5419025" cy="386376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65894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BEB10521-4787-99E6-9F54-7931E35280FA}"/>
              </a:ext>
            </a:extLst>
          </p:cNvPr>
          <p:cNvSpPr txBox="1">
            <a:spLocks noGrp="1"/>
          </p:cNvSpPr>
          <p:nvPr>
            <p:ph type="title"/>
          </p:nvPr>
        </p:nvSpPr>
        <p:spPr>
          <a:xfrm>
            <a:off x="1435100" y="447802"/>
            <a:ext cx="7044054" cy="394980"/>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chemeClr val="tx1"/>
                </a:solidFill>
                <a:latin typeface="+mn-lt"/>
                <a:cs typeface="Old Standard TT"/>
              </a:rPr>
              <a:t>WHY </a:t>
            </a:r>
            <a:r>
              <a:rPr lang="en-US" sz="2400" b="1" dirty="0">
                <a:solidFill>
                  <a:schemeClr val="tx1"/>
                </a:solidFill>
                <a:latin typeface="+mn-lt"/>
                <a:cs typeface="Old Standard TT"/>
              </a:rPr>
              <a:t> </a:t>
            </a:r>
            <a:r>
              <a:rPr sz="2400" b="1" dirty="0">
                <a:solidFill>
                  <a:schemeClr val="tx1"/>
                </a:solidFill>
                <a:latin typeface="+mn-lt"/>
                <a:cs typeface="Old Standard TT"/>
              </a:rPr>
              <a:t>ANALYZE THE GOOGLE</a:t>
            </a:r>
            <a:r>
              <a:rPr sz="2400" b="1" spc="-135" dirty="0">
                <a:solidFill>
                  <a:schemeClr val="tx1"/>
                </a:solidFill>
                <a:latin typeface="+mn-lt"/>
                <a:cs typeface="Old Standard TT"/>
              </a:rPr>
              <a:t> </a:t>
            </a:r>
            <a:r>
              <a:rPr sz="2400" b="1" dirty="0">
                <a:solidFill>
                  <a:schemeClr val="tx1"/>
                </a:solidFill>
                <a:latin typeface="+mn-lt"/>
                <a:cs typeface="Old Standard TT"/>
              </a:rPr>
              <a:t>PLAY  </a:t>
            </a:r>
            <a:r>
              <a:rPr sz="2400" b="1" spc="-5" dirty="0">
                <a:solidFill>
                  <a:schemeClr val="tx1"/>
                </a:solidFill>
                <a:latin typeface="+mn-lt"/>
                <a:cs typeface="Old Standard TT"/>
              </a:rPr>
              <a:t>STORE?</a:t>
            </a:r>
            <a:endParaRPr sz="2400" b="1" dirty="0">
              <a:solidFill>
                <a:schemeClr val="tx1"/>
              </a:solidFill>
              <a:latin typeface="+mn-lt"/>
              <a:cs typeface="Old Standard TT"/>
            </a:endParaRPr>
          </a:p>
        </p:txBody>
      </p:sp>
      <p:sp>
        <p:nvSpPr>
          <p:cNvPr id="5" name="object 3">
            <a:extLst>
              <a:ext uri="{FF2B5EF4-FFF2-40B4-BE49-F238E27FC236}">
                <a16:creationId xmlns:a16="http://schemas.microsoft.com/office/drawing/2014/main" id="{80CD2816-BF5A-174A-066B-72339538AFED}"/>
              </a:ext>
            </a:extLst>
          </p:cNvPr>
          <p:cNvSpPr txBox="1"/>
          <p:nvPr/>
        </p:nvSpPr>
        <p:spPr>
          <a:xfrm>
            <a:off x="2135251" y="3167253"/>
            <a:ext cx="249936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makes an App  popular? Can </a:t>
            </a:r>
            <a:r>
              <a:rPr sz="1800" spc="-25" dirty="0">
                <a:latin typeface="Arial"/>
                <a:cs typeface="Arial"/>
              </a:rPr>
              <a:t>we </a:t>
            </a:r>
            <a:r>
              <a:rPr sz="1800" spc="-5" dirty="0">
                <a:latin typeface="Arial"/>
                <a:cs typeface="Arial"/>
              </a:rPr>
              <a:t>predict  how </a:t>
            </a:r>
            <a:r>
              <a:rPr sz="1800" spc="-10" dirty="0">
                <a:latin typeface="Arial"/>
                <a:cs typeface="Arial"/>
              </a:rPr>
              <a:t>popular </a:t>
            </a:r>
            <a:r>
              <a:rPr sz="1800" spc="-5" dirty="0">
                <a:latin typeface="Arial"/>
                <a:cs typeface="Arial"/>
              </a:rPr>
              <a:t>it’s </a:t>
            </a:r>
            <a:r>
              <a:rPr sz="1800" spc="-10" dirty="0">
                <a:latin typeface="Arial"/>
                <a:cs typeface="Arial"/>
              </a:rPr>
              <a:t>going </a:t>
            </a:r>
            <a:r>
              <a:rPr sz="1800" dirty="0">
                <a:latin typeface="Arial"/>
                <a:cs typeface="Arial"/>
              </a:rPr>
              <a:t>to  </a:t>
            </a:r>
            <a:r>
              <a:rPr sz="1800" spc="-10" dirty="0">
                <a:latin typeface="Arial"/>
                <a:cs typeface="Arial"/>
              </a:rPr>
              <a:t>be?</a:t>
            </a:r>
            <a:endParaRPr sz="1800" dirty="0">
              <a:latin typeface="Arial"/>
              <a:cs typeface="Arial"/>
            </a:endParaRPr>
          </a:p>
        </p:txBody>
      </p:sp>
      <p:sp>
        <p:nvSpPr>
          <p:cNvPr id="6" name="object 4">
            <a:extLst>
              <a:ext uri="{FF2B5EF4-FFF2-40B4-BE49-F238E27FC236}">
                <a16:creationId xmlns:a16="http://schemas.microsoft.com/office/drawing/2014/main" id="{A4A8CB1A-70C7-DC19-B1A7-2EC5A3BA4172}"/>
              </a:ext>
            </a:extLst>
          </p:cNvPr>
          <p:cNvSpPr txBox="1"/>
          <p:nvPr/>
        </p:nvSpPr>
        <p:spPr>
          <a:xfrm>
            <a:off x="2213610" y="1528064"/>
            <a:ext cx="1929764" cy="848994"/>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latin typeface="Arial"/>
                <a:cs typeface="Arial"/>
              </a:rPr>
              <a:t>Mobile App</a:t>
            </a:r>
            <a:r>
              <a:rPr sz="1800" spc="-55" dirty="0">
                <a:latin typeface="Arial"/>
                <a:cs typeface="Arial"/>
              </a:rPr>
              <a:t> </a:t>
            </a:r>
            <a:r>
              <a:rPr sz="1800" spc="-5" dirty="0">
                <a:latin typeface="Arial"/>
                <a:cs typeface="Arial"/>
              </a:rPr>
              <a:t>Market  is </a:t>
            </a:r>
            <a:r>
              <a:rPr sz="1800" dirty="0">
                <a:latin typeface="Arial"/>
                <a:cs typeface="Arial"/>
              </a:rPr>
              <a:t>set to </a:t>
            </a:r>
            <a:r>
              <a:rPr sz="1800" spc="-5" dirty="0">
                <a:latin typeface="Arial"/>
                <a:cs typeface="Arial"/>
              </a:rPr>
              <a:t>grow 20%  by</a:t>
            </a:r>
            <a:r>
              <a:rPr sz="1800" spc="-10" dirty="0">
                <a:latin typeface="Arial"/>
                <a:cs typeface="Arial"/>
              </a:rPr>
              <a:t> </a:t>
            </a:r>
            <a:r>
              <a:rPr sz="1800" spc="-5" dirty="0">
                <a:latin typeface="Arial"/>
                <a:cs typeface="Arial"/>
              </a:rPr>
              <a:t>2023</a:t>
            </a:r>
            <a:endParaRPr sz="1800" dirty="0">
              <a:latin typeface="Arial"/>
              <a:cs typeface="Arial"/>
            </a:endParaRPr>
          </a:p>
        </p:txBody>
      </p:sp>
      <p:sp>
        <p:nvSpPr>
          <p:cNvPr id="7" name="object 5">
            <a:extLst>
              <a:ext uri="{FF2B5EF4-FFF2-40B4-BE49-F238E27FC236}">
                <a16:creationId xmlns:a16="http://schemas.microsoft.com/office/drawing/2014/main" id="{D77ACECB-D564-37AF-C581-ABD988E8C931}"/>
              </a:ext>
            </a:extLst>
          </p:cNvPr>
          <p:cNvSpPr txBox="1"/>
          <p:nvPr/>
        </p:nvSpPr>
        <p:spPr>
          <a:xfrm>
            <a:off x="6053454" y="1528064"/>
            <a:ext cx="2108200" cy="848994"/>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rial"/>
                <a:cs typeface="Arial"/>
              </a:rPr>
              <a:t>Android Apps  comprise </a:t>
            </a:r>
            <a:r>
              <a:rPr sz="1800" spc="-10" dirty="0">
                <a:latin typeface="Arial"/>
                <a:cs typeface="Arial"/>
              </a:rPr>
              <a:t>90% </a:t>
            </a:r>
            <a:r>
              <a:rPr sz="1800" spc="-5" dirty="0">
                <a:latin typeface="Arial"/>
                <a:cs typeface="Arial"/>
              </a:rPr>
              <a:t>of</a:t>
            </a:r>
            <a:r>
              <a:rPr sz="1800" spc="-45" dirty="0">
                <a:latin typeface="Arial"/>
                <a:cs typeface="Arial"/>
              </a:rPr>
              <a:t> </a:t>
            </a:r>
            <a:r>
              <a:rPr sz="1800" dirty="0">
                <a:latin typeface="Arial"/>
                <a:cs typeface="Arial"/>
              </a:rPr>
              <a:t>the  </a:t>
            </a:r>
            <a:r>
              <a:rPr sz="1800" spc="-5" dirty="0">
                <a:latin typeface="Arial"/>
                <a:cs typeface="Arial"/>
              </a:rPr>
              <a:t>Mobile App</a:t>
            </a:r>
            <a:r>
              <a:rPr sz="1800" spc="-15" dirty="0">
                <a:latin typeface="Arial"/>
                <a:cs typeface="Arial"/>
              </a:rPr>
              <a:t> </a:t>
            </a:r>
            <a:r>
              <a:rPr sz="1800" spc="-5" dirty="0">
                <a:latin typeface="Arial"/>
                <a:cs typeface="Arial"/>
              </a:rPr>
              <a:t>Market</a:t>
            </a:r>
            <a:endParaRPr sz="1800" dirty="0">
              <a:latin typeface="Arial"/>
              <a:cs typeface="Arial"/>
            </a:endParaRPr>
          </a:p>
        </p:txBody>
      </p:sp>
      <p:sp>
        <p:nvSpPr>
          <p:cNvPr id="8" name="object 6">
            <a:extLst>
              <a:ext uri="{FF2B5EF4-FFF2-40B4-BE49-F238E27FC236}">
                <a16:creationId xmlns:a16="http://schemas.microsoft.com/office/drawing/2014/main" id="{AAD8DAFE-4EC7-90E6-5D45-43ABBAC9DB34}"/>
              </a:ext>
            </a:extLst>
          </p:cNvPr>
          <p:cNvSpPr txBox="1"/>
          <p:nvPr/>
        </p:nvSpPr>
        <p:spPr>
          <a:xfrm>
            <a:off x="6053454" y="3136899"/>
            <a:ext cx="2425700" cy="1578509"/>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are some</a:t>
            </a:r>
            <a:r>
              <a:rPr lang="en-US" sz="1800" spc="-5" dirty="0">
                <a:latin typeface="Arial"/>
                <a:cs typeface="Arial"/>
              </a:rPr>
              <a:t> </a:t>
            </a:r>
            <a:r>
              <a:rPr sz="1800" spc="-5" dirty="0">
                <a:latin typeface="Arial"/>
                <a:cs typeface="Arial"/>
              </a:rPr>
              <a:t>interesting patterns in</a:t>
            </a:r>
            <a:r>
              <a:rPr lang="en-US" sz="1800" spc="-5" dirty="0">
                <a:latin typeface="Arial"/>
                <a:cs typeface="Arial"/>
              </a:rPr>
              <a:t> </a:t>
            </a:r>
            <a:r>
              <a:rPr sz="1800" spc="-5" dirty="0">
                <a:latin typeface="Arial"/>
                <a:cs typeface="Arial"/>
              </a:rPr>
              <a:t>user behavior related</a:t>
            </a:r>
            <a:r>
              <a:rPr sz="1800" spc="-30" dirty="0">
                <a:latin typeface="Arial"/>
                <a:cs typeface="Arial"/>
              </a:rPr>
              <a:t> </a:t>
            </a:r>
            <a:r>
              <a:rPr sz="1800" dirty="0">
                <a:latin typeface="Arial"/>
                <a:cs typeface="Arial"/>
              </a:rPr>
              <a:t>to</a:t>
            </a:r>
            <a:r>
              <a:rPr lang="en-US" sz="1800" dirty="0">
                <a:latin typeface="Arial"/>
                <a:cs typeface="Arial"/>
              </a:rPr>
              <a:t> </a:t>
            </a:r>
            <a:r>
              <a:rPr sz="1800" spc="-5" dirty="0">
                <a:latin typeface="Arial"/>
                <a:cs typeface="Arial"/>
              </a:rPr>
              <a:t>app usage </a:t>
            </a:r>
            <a:r>
              <a:rPr sz="1800" dirty="0">
                <a:latin typeface="Arial"/>
                <a:cs typeface="Arial"/>
              </a:rPr>
              <a:t>&amp;</a:t>
            </a:r>
            <a:r>
              <a:rPr sz="1800" spc="-55" dirty="0">
                <a:latin typeface="Arial"/>
                <a:cs typeface="Arial"/>
              </a:rPr>
              <a:t> </a:t>
            </a:r>
            <a:r>
              <a:rPr lang="en-US" sz="1800" spc="-55" dirty="0">
                <a:latin typeface="Arial"/>
                <a:cs typeface="Arial"/>
              </a:rPr>
              <a:t>and </a:t>
            </a:r>
            <a:r>
              <a:rPr sz="1800" spc="-5" dirty="0">
                <a:latin typeface="Arial"/>
                <a:cs typeface="Arial"/>
              </a:rPr>
              <a:t>feedback</a:t>
            </a:r>
            <a:r>
              <a:rPr sz="1800" spc="-5" dirty="0">
                <a:solidFill>
                  <a:schemeClr val="tx1">
                    <a:lumMod val="85000"/>
                    <a:lumOff val="15000"/>
                  </a:schemeClr>
                </a:solidFill>
                <a:latin typeface="Arial"/>
                <a:cs typeface="Arial"/>
              </a:rPr>
              <a:t>?</a:t>
            </a:r>
            <a:endParaRPr sz="1800" dirty="0">
              <a:solidFill>
                <a:schemeClr val="tx1">
                  <a:lumMod val="85000"/>
                  <a:lumOff val="15000"/>
                </a:schemeClr>
              </a:solidFill>
              <a:latin typeface="Arial"/>
              <a:cs typeface="Arial"/>
            </a:endParaRPr>
          </a:p>
        </p:txBody>
      </p:sp>
      <p:sp>
        <p:nvSpPr>
          <p:cNvPr id="9" name="object 7">
            <a:extLst>
              <a:ext uri="{FF2B5EF4-FFF2-40B4-BE49-F238E27FC236}">
                <a16:creationId xmlns:a16="http://schemas.microsoft.com/office/drawing/2014/main" id="{9A33E1E1-F45A-804C-2DB3-7BC9EA033D01}"/>
              </a:ext>
            </a:extLst>
          </p:cNvPr>
          <p:cNvSpPr/>
          <p:nvPr/>
        </p:nvSpPr>
        <p:spPr>
          <a:xfrm>
            <a:off x="943355" y="1420367"/>
            <a:ext cx="960119" cy="961643"/>
          </a:xfrm>
          <a:prstGeom prst="rect">
            <a:avLst/>
          </a:prstGeom>
          <a:blipFill>
            <a:blip r:embed="rId2" cstate="print"/>
            <a:stretch>
              <a:fillRect/>
            </a:stretch>
          </a:blipFill>
        </p:spPr>
        <p:txBody>
          <a:bodyPr wrap="square" lIns="0" tIns="0" rIns="0" bIns="0" rtlCol="0"/>
          <a:lstStyle/>
          <a:p>
            <a:endParaRPr>
              <a:ln w="0"/>
              <a:solidFill>
                <a:schemeClr val="accent1"/>
              </a:solidFill>
              <a:effectLst>
                <a:outerShdw blurRad="38100" dist="25400" dir="5400000" algn="ctr" rotWithShape="0">
                  <a:srgbClr val="6E747A">
                    <a:alpha val="43000"/>
                  </a:srgbClr>
                </a:outerShdw>
              </a:effectLst>
            </a:endParaRPr>
          </a:p>
        </p:txBody>
      </p:sp>
      <p:sp>
        <p:nvSpPr>
          <p:cNvPr id="10" name="object 8">
            <a:extLst>
              <a:ext uri="{FF2B5EF4-FFF2-40B4-BE49-F238E27FC236}">
                <a16:creationId xmlns:a16="http://schemas.microsoft.com/office/drawing/2014/main" id="{43062C6C-7F90-F74A-0AEE-E718ADFD2ED9}"/>
              </a:ext>
            </a:extLst>
          </p:cNvPr>
          <p:cNvSpPr/>
          <p:nvPr/>
        </p:nvSpPr>
        <p:spPr>
          <a:xfrm>
            <a:off x="4919471" y="3182111"/>
            <a:ext cx="926591" cy="928116"/>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2B4FD7B8-35BB-E21C-F2F6-F9BC98F77EBC}"/>
              </a:ext>
            </a:extLst>
          </p:cNvPr>
          <p:cNvSpPr/>
          <p:nvPr/>
        </p:nvSpPr>
        <p:spPr>
          <a:xfrm>
            <a:off x="943355" y="3157727"/>
            <a:ext cx="960119" cy="960120"/>
          </a:xfrm>
          <a:prstGeom prst="rect">
            <a:avLst/>
          </a:prstGeom>
          <a:blipFill>
            <a:blip r:embed="rId4" cstate="print"/>
            <a:stretch>
              <a:fillRect/>
            </a:stretch>
          </a:blipFill>
        </p:spPr>
        <p:txBody>
          <a:bodyPr wrap="square" lIns="0" tIns="0" rIns="0" bIns="0" rtlCol="0"/>
          <a:lstStyle/>
          <a:p>
            <a:endParaRPr/>
          </a:p>
        </p:txBody>
      </p:sp>
      <p:sp>
        <p:nvSpPr>
          <p:cNvPr id="12" name="object 10">
            <a:extLst>
              <a:ext uri="{FF2B5EF4-FFF2-40B4-BE49-F238E27FC236}">
                <a16:creationId xmlns:a16="http://schemas.microsoft.com/office/drawing/2014/main" id="{77BBFFFD-6C42-9BBE-284E-787A1D413124}"/>
              </a:ext>
            </a:extLst>
          </p:cNvPr>
          <p:cNvSpPr/>
          <p:nvPr/>
        </p:nvSpPr>
        <p:spPr>
          <a:xfrm>
            <a:off x="4791455" y="1447800"/>
            <a:ext cx="961644" cy="960119"/>
          </a:xfrm>
          <a:prstGeom prst="rect">
            <a:avLst/>
          </a:prstGeom>
          <a:blipFill>
            <a:blip r:embed="rId5" cstate="print"/>
            <a:stretch>
              <a:fillRect/>
            </a:stretch>
          </a:blipFill>
        </p:spPr>
        <p:txBody>
          <a:bodyPr wrap="square" lIns="0" tIns="0" rIns="0" bIns="0" rtlCol="0"/>
          <a:lstStyle/>
          <a:p>
            <a:endParaRPr/>
          </a:p>
        </p:txBody>
      </p:sp>
      <p:grpSp>
        <p:nvGrpSpPr>
          <p:cNvPr id="13" name="object 11">
            <a:extLst>
              <a:ext uri="{FF2B5EF4-FFF2-40B4-BE49-F238E27FC236}">
                <a16:creationId xmlns:a16="http://schemas.microsoft.com/office/drawing/2014/main" id="{0F058FC5-E244-86E2-C974-BDEDAA6684A1}"/>
              </a:ext>
            </a:extLst>
          </p:cNvPr>
          <p:cNvGrpSpPr/>
          <p:nvPr/>
        </p:nvGrpSpPr>
        <p:grpSpPr>
          <a:xfrm>
            <a:off x="538542" y="321949"/>
            <a:ext cx="809625" cy="809625"/>
            <a:chOff x="478536" y="263652"/>
            <a:chExt cx="809625" cy="809625"/>
          </a:xfrm>
        </p:grpSpPr>
        <p:sp>
          <p:nvSpPr>
            <p:cNvPr id="14" name="object 12">
              <a:extLst>
                <a:ext uri="{FF2B5EF4-FFF2-40B4-BE49-F238E27FC236}">
                  <a16:creationId xmlns:a16="http://schemas.microsoft.com/office/drawing/2014/main" id="{4D8D772D-AFBB-4ACB-F361-565F3DAEA2E9}"/>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5" name="object 13">
              <a:extLst>
                <a:ext uri="{FF2B5EF4-FFF2-40B4-BE49-F238E27FC236}">
                  <a16:creationId xmlns:a16="http://schemas.microsoft.com/office/drawing/2014/main" id="{8D8E3E2E-05AB-2068-566A-844B562623E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111836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7D548D-3F24-30D8-E857-226D66889247}"/>
              </a:ext>
            </a:extLst>
          </p:cNvPr>
          <p:cNvSpPr txBox="1"/>
          <p:nvPr/>
        </p:nvSpPr>
        <p:spPr>
          <a:xfrm>
            <a:off x="1163653" y="258808"/>
            <a:ext cx="3241466"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App Size Analysis</a:t>
            </a:r>
          </a:p>
        </p:txBody>
      </p:sp>
      <p:sp>
        <p:nvSpPr>
          <p:cNvPr id="7" name="object 13">
            <a:extLst>
              <a:ext uri="{FF2B5EF4-FFF2-40B4-BE49-F238E27FC236}">
                <a16:creationId xmlns:a16="http://schemas.microsoft.com/office/drawing/2014/main" id="{58DBBEF9-E953-6AD5-F1B5-1778316D1218}"/>
              </a:ext>
            </a:extLst>
          </p:cNvPr>
          <p:cNvSpPr/>
          <p:nvPr/>
        </p:nvSpPr>
        <p:spPr>
          <a:xfrm>
            <a:off x="554849" y="258809"/>
            <a:ext cx="513258" cy="506273"/>
          </a:xfrm>
          <a:prstGeom prst="rect">
            <a:avLst/>
          </a:prstGeom>
          <a:blipFill>
            <a:blip r:embed="rId2" cstate="print"/>
            <a:stretch>
              <a:fillRect/>
            </a:stretch>
          </a:blipFill>
          <a:ln>
            <a:noFill/>
          </a:ln>
        </p:spPr>
        <p:txBody>
          <a:bodyPr wrap="square" lIns="0" tIns="0" rIns="0" bIns="0" rtlCol="0"/>
          <a:lstStyle/>
          <a:p>
            <a:endParaRP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0" name="Ink 9">
                <a:extLst>
                  <a:ext uri="{FF2B5EF4-FFF2-40B4-BE49-F238E27FC236}">
                    <a16:creationId xmlns:a16="http://schemas.microsoft.com/office/drawing/2014/main" id="{F9CA18B0-05F5-5A4F-2397-0AB985FB41A1}"/>
                  </a:ext>
                </a:extLst>
              </p14:cNvPr>
              <p14:cNvContentPartPr/>
              <p14:nvPr/>
            </p14:nvContentPartPr>
            <p14:xfrm>
              <a:off x="2261596" y="1154804"/>
              <a:ext cx="360" cy="360"/>
            </p14:xfrm>
          </p:contentPart>
        </mc:Choice>
        <mc:Fallback xmlns="">
          <p:pic>
            <p:nvPicPr>
              <p:cNvPr id="10" name="Ink 9">
                <a:extLst>
                  <a:ext uri="{FF2B5EF4-FFF2-40B4-BE49-F238E27FC236}">
                    <a16:creationId xmlns:a16="http://schemas.microsoft.com/office/drawing/2014/main" id="{F9CA18B0-05F5-5A4F-2397-0AB985FB41A1}"/>
                  </a:ext>
                </a:extLst>
              </p:cNvPr>
              <p:cNvPicPr/>
              <p:nvPr/>
            </p:nvPicPr>
            <p:blipFill>
              <a:blip r:embed="rId4"/>
              <a:stretch>
                <a:fillRect/>
              </a:stretch>
            </p:blipFill>
            <p:spPr>
              <a:xfrm>
                <a:off x="2252956" y="1146164"/>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1" name="Ink 10">
                <a:extLst>
                  <a:ext uri="{FF2B5EF4-FFF2-40B4-BE49-F238E27FC236}">
                    <a16:creationId xmlns:a16="http://schemas.microsoft.com/office/drawing/2014/main" id="{5CBBE1E1-4A88-A368-3DCC-B65149F818A2}"/>
                  </a:ext>
                </a:extLst>
              </p14:cNvPr>
              <p14:cNvContentPartPr/>
              <p14:nvPr/>
            </p14:nvContentPartPr>
            <p14:xfrm>
              <a:off x="2436916" y="2300324"/>
              <a:ext cx="8280" cy="360"/>
            </p14:xfrm>
          </p:contentPart>
        </mc:Choice>
        <mc:Fallback xmlns="">
          <p:pic>
            <p:nvPicPr>
              <p:cNvPr id="11" name="Ink 10">
                <a:extLst>
                  <a:ext uri="{FF2B5EF4-FFF2-40B4-BE49-F238E27FC236}">
                    <a16:creationId xmlns:a16="http://schemas.microsoft.com/office/drawing/2014/main" id="{5CBBE1E1-4A88-A368-3DCC-B65149F818A2}"/>
                  </a:ext>
                </a:extLst>
              </p:cNvPr>
              <p:cNvPicPr/>
              <p:nvPr/>
            </p:nvPicPr>
            <p:blipFill>
              <a:blip r:embed="rId6"/>
              <a:stretch>
                <a:fillRect/>
              </a:stretch>
            </p:blipFill>
            <p:spPr>
              <a:xfrm>
                <a:off x="2427916" y="2291324"/>
                <a:ext cx="25920" cy="18000"/>
              </a:xfrm>
              <a:prstGeom prst="rect">
                <a:avLst/>
              </a:prstGeom>
            </p:spPr>
          </p:pic>
        </mc:Fallback>
      </mc:AlternateContent>
      <p:sp>
        <p:nvSpPr>
          <p:cNvPr id="13" name="TextBox 12">
            <a:extLst>
              <a:ext uri="{FF2B5EF4-FFF2-40B4-BE49-F238E27FC236}">
                <a16:creationId xmlns:a16="http://schemas.microsoft.com/office/drawing/2014/main" id="{2BC2A854-BE6C-9332-842B-CD7A21DB741F}"/>
              </a:ext>
            </a:extLst>
          </p:cNvPr>
          <p:cNvSpPr txBox="1"/>
          <p:nvPr/>
        </p:nvSpPr>
        <p:spPr>
          <a:xfrm>
            <a:off x="0" y="939599"/>
            <a:ext cx="4405119" cy="1384995"/>
          </a:xfrm>
          <a:prstGeom prst="rect">
            <a:avLst/>
          </a:prstGeom>
          <a:noFill/>
        </p:spPr>
        <p:txBody>
          <a:bodyPr wrap="square">
            <a:spAutoFit/>
          </a:bodyPr>
          <a:lstStyle/>
          <a:p>
            <a:pPr marL="469265" marR="11430" indent="-457200" algn="just">
              <a:lnSpc>
                <a:spcPct val="100000"/>
              </a:lnSpc>
              <a:spcBef>
                <a:spcPts val="100"/>
              </a:spcBef>
              <a:buFont typeface="AoyagiKouzanFontT"/>
              <a:buChar char="❏"/>
              <a:tabLst>
                <a:tab pos="469900" algn="l"/>
              </a:tabLst>
            </a:pPr>
            <a:r>
              <a:rPr lang="en-US" sz="1200" spc="5" dirty="0">
                <a:solidFill>
                  <a:srgbClr val="124F5B"/>
                </a:solidFill>
                <a:latin typeface="+mn-lt"/>
                <a:cs typeface="Verdana"/>
              </a:rPr>
              <a:t>The </a:t>
            </a:r>
            <a:r>
              <a:rPr lang="en-US" sz="1200" spc="30" dirty="0">
                <a:solidFill>
                  <a:srgbClr val="124F5B"/>
                </a:solidFill>
                <a:latin typeface="+mn-lt"/>
                <a:cs typeface="Verdana"/>
              </a:rPr>
              <a:t>apps </a:t>
            </a:r>
            <a:r>
              <a:rPr lang="en-US" sz="1200" spc="-30" dirty="0">
                <a:solidFill>
                  <a:srgbClr val="124F5B"/>
                </a:solidFill>
                <a:latin typeface="+mn-lt"/>
                <a:cs typeface="Verdana"/>
              </a:rPr>
              <a:t>are </a:t>
            </a:r>
            <a:r>
              <a:rPr lang="en-US" sz="1200" spc="15" dirty="0">
                <a:solidFill>
                  <a:srgbClr val="124F5B"/>
                </a:solidFill>
                <a:latin typeface="+mn-lt"/>
                <a:cs typeface="Verdana"/>
              </a:rPr>
              <a:t>categorized  </a:t>
            </a:r>
            <a:r>
              <a:rPr lang="en-US" sz="1200" spc="25" dirty="0">
                <a:solidFill>
                  <a:srgbClr val="124F5B"/>
                </a:solidFill>
                <a:latin typeface="+mn-lt"/>
                <a:cs typeface="Verdana"/>
              </a:rPr>
              <a:t>based </a:t>
            </a:r>
            <a:r>
              <a:rPr lang="en-US" sz="1200" spc="55" dirty="0">
                <a:solidFill>
                  <a:srgbClr val="124F5B"/>
                </a:solidFill>
                <a:latin typeface="+mn-lt"/>
                <a:cs typeface="Verdana"/>
              </a:rPr>
              <a:t>on </a:t>
            </a:r>
            <a:r>
              <a:rPr lang="en-US" sz="1200" spc="-20" dirty="0">
                <a:solidFill>
                  <a:srgbClr val="124F5B"/>
                </a:solidFill>
                <a:latin typeface="+mn-lt"/>
                <a:cs typeface="Verdana"/>
              </a:rPr>
              <a:t>its </a:t>
            </a:r>
            <a:r>
              <a:rPr lang="en-US" sz="1200" spc="-25" dirty="0">
                <a:solidFill>
                  <a:srgbClr val="124F5B"/>
                </a:solidFill>
                <a:latin typeface="+mn-lt"/>
                <a:cs typeface="Verdana"/>
              </a:rPr>
              <a:t>size</a:t>
            </a:r>
            <a:r>
              <a:rPr lang="en-US" sz="1200" spc="-75" dirty="0">
                <a:solidFill>
                  <a:srgbClr val="124F5B"/>
                </a:solidFill>
                <a:latin typeface="+mn-lt"/>
                <a:cs typeface="Verdana"/>
              </a:rPr>
              <a:t> </a:t>
            </a:r>
            <a:r>
              <a:rPr lang="en-US" sz="1200" spc="40" dirty="0">
                <a:solidFill>
                  <a:srgbClr val="124F5B"/>
                </a:solidFill>
                <a:latin typeface="+mn-lt"/>
                <a:cs typeface="Verdana"/>
              </a:rPr>
              <a:t>between</a:t>
            </a:r>
            <a:endParaRPr lang="en-US" sz="1200" dirty="0">
              <a:latin typeface="+mn-lt"/>
              <a:cs typeface="Verdana"/>
            </a:endParaRPr>
          </a:p>
          <a:p>
            <a:pPr marL="469265" marR="5080" algn="just">
              <a:lnSpc>
                <a:spcPct val="100000"/>
              </a:lnSpc>
            </a:pPr>
            <a:r>
              <a:rPr lang="en-US" sz="1200" spc="-195" dirty="0">
                <a:solidFill>
                  <a:srgbClr val="124F5B"/>
                </a:solidFill>
                <a:latin typeface="+mn-lt"/>
                <a:cs typeface="Verdana"/>
              </a:rPr>
              <a:t>~0    </a:t>
            </a:r>
            <a:r>
              <a:rPr lang="en-US" sz="1200" spc="10" dirty="0">
                <a:solidFill>
                  <a:srgbClr val="124F5B"/>
                </a:solidFill>
                <a:latin typeface="+mn-lt"/>
                <a:cs typeface="Verdana"/>
              </a:rPr>
              <a:t>to</a:t>
            </a:r>
            <a:r>
              <a:rPr lang="en-US" sz="1200" dirty="0">
                <a:solidFill>
                  <a:srgbClr val="124F5B"/>
                </a:solidFill>
                <a:latin typeface="+mn-lt"/>
                <a:cs typeface="Verdana"/>
              </a:rPr>
              <a:t> 100 MB in the  intervals of 10  MB each.</a:t>
            </a:r>
            <a:endParaRPr lang="en-US" sz="1200" dirty="0">
              <a:latin typeface="+mn-lt"/>
              <a:cs typeface="Verdana"/>
            </a:endParaRPr>
          </a:p>
          <a:p>
            <a:pPr marL="469265" marR="6985" indent="-457200" algn="just">
              <a:lnSpc>
                <a:spcPct val="100000"/>
              </a:lnSpc>
              <a:buFont typeface="AoyagiKouzanFontT"/>
              <a:buChar char="❏"/>
              <a:tabLst>
                <a:tab pos="469900" algn="l"/>
              </a:tabLst>
            </a:pPr>
            <a:r>
              <a:rPr lang="en-US" sz="1200" spc="5" dirty="0">
                <a:solidFill>
                  <a:srgbClr val="124F5B"/>
                </a:solidFill>
                <a:latin typeface="+mn-lt"/>
                <a:cs typeface="Verdana"/>
              </a:rPr>
              <a:t>The</a:t>
            </a:r>
            <a:r>
              <a:rPr lang="en-US" sz="1200" spc="-150" dirty="0">
                <a:solidFill>
                  <a:srgbClr val="124F5B"/>
                </a:solidFill>
                <a:latin typeface="+mn-lt"/>
                <a:cs typeface="Verdana"/>
              </a:rPr>
              <a:t> </a:t>
            </a:r>
            <a:r>
              <a:rPr lang="en-US" sz="1200" dirty="0">
                <a:solidFill>
                  <a:srgbClr val="124F5B"/>
                </a:solidFill>
                <a:latin typeface="+mn-lt"/>
                <a:cs typeface="Verdana"/>
              </a:rPr>
              <a:t>total</a:t>
            </a:r>
            <a:r>
              <a:rPr lang="en-US" sz="1200" spc="-150" dirty="0">
                <a:solidFill>
                  <a:srgbClr val="124F5B"/>
                </a:solidFill>
                <a:latin typeface="+mn-lt"/>
                <a:cs typeface="Verdana"/>
              </a:rPr>
              <a:t> </a:t>
            </a:r>
            <a:r>
              <a:rPr lang="en-US" sz="1200" spc="60" dirty="0">
                <a:solidFill>
                  <a:srgbClr val="124F5B"/>
                </a:solidFill>
                <a:latin typeface="+mn-lt"/>
                <a:cs typeface="Verdana"/>
              </a:rPr>
              <a:t>number</a:t>
            </a:r>
            <a:r>
              <a:rPr lang="en-US" sz="1200" spc="-150" dirty="0">
                <a:solidFill>
                  <a:srgbClr val="124F5B"/>
                </a:solidFill>
                <a:latin typeface="+mn-lt"/>
                <a:cs typeface="Verdana"/>
              </a:rPr>
              <a:t> </a:t>
            </a:r>
            <a:r>
              <a:rPr lang="en-US" sz="1200" spc="5" dirty="0">
                <a:solidFill>
                  <a:srgbClr val="124F5B"/>
                </a:solidFill>
                <a:latin typeface="+mn-lt"/>
                <a:cs typeface="Verdana"/>
              </a:rPr>
              <a:t>of</a:t>
            </a:r>
            <a:r>
              <a:rPr lang="en-US" sz="1200" spc="-150" dirty="0">
                <a:solidFill>
                  <a:srgbClr val="124F5B"/>
                </a:solidFill>
                <a:latin typeface="+mn-lt"/>
                <a:cs typeface="Verdana"/>
              </a:rPr>
              <a:t> </a:t>
            </a:r>
            <a:r>
              <a:rPr lang="en-US" sz="1200" spc="30" dirty="0">
                <a:solidFill>
                  <a:srgbClr val="124F5B"/>
                </a:solidFill>
                <a:latin typeface="+mn-lt"/>
                <a:cs typeface="Verdana"/>
              </a:rPr>
              <a:t>apps</a:t>
            </a:r>
            <a:r>
              <a:rPr lang="en-US" sz="1200" spc="-150" dirty="0">
                <a:solidFill>
                  <a:srgbClr val="124F5B"/>
                </a:solidFill>
                <a:latin typeface="+mn-lt"/>
                <a:cs typeface="Verdana"/>
              </a:rPr>
              <a:t> </a:t>
            </a:r>
            <a:r>
              <a:rPr lang="en-US" sz="1200" spc="30" dirty="0">
                <a:solidFill>
                  <a:srgbClr val="124F5B"/>
                </a:solidFill>
                <a:latin typeface="+mn-lt"/>
                <a:cs typeface="Verdana"/>
              </a:rPr>
              <a:t>in  </a:t>
            </a:r>
            <a:r>
              <a:rPr lang="en-US" sz="1200" spc="25" dirty="0">
                <a:solidFill>
                  <a:srgbClr val="124F5B"/>
                </a:solidFill>
                <a:latin typeface="+mn-lt"/>
                <a:cs typeface="Verdana"/>
              </a:rPr>
              <a:t>each </a:t>
            </a:r>
            <a:r>
              <a:rPr lang="en-US" sz="1200" spc="-25" dirty="0">
                <a:solidFill>
                  <a:srgbClr val="124F5B"/>
                </a:solidFill>
                <a:latin typeface="+mn-lt"/>
                <a:cs typeface="Verdana"/>
              </a:rPr>
              <a:t>size </a:t>
            </a:r>
            <a:r>
              <a:rPr lang="en-US" sz="1200" spc="10" dirty="0">
                <a:solidFill>
                  <a:srgbClr val="124F5B"/>
                </a:solidFill>
                <a:latin typeface="+mn-lt"/>
                <a:cs typeface="Verdana"/>
              </a:rPr>
              <a:t>category  </a:t>
            </a:r>
            <a:r>
              <a:rPr lang="en-US" sz="1200" spc="15" dirty="0">
                <a:solidFill>
                  <a:srgbClr val="124F5B"/>
                </a:solidFill>
                <a:latin typeface="+mn-lt"/>
                <a:cs typeface="Verdana"/>
              </a:rPr>
              <a:t>indicates </a:t>
            </a:r>
            <a:r>
              <a:rPr lang="en-US" sz="1200" spc="35" dirty="0">
                <a:solidFill>
                  <a:srgbClr val="124F5B"/>
                </a:solidFill>
                <a:latin typeface="+mn-lt"/>
                <a:cs typeface="Verdana"/>
              </a:rPr>
              <a:t>the  </a:t>
            </a:r>
            <a:r>
              <a:rPr lang="en-US" sz="1200" spc="-365" dirty="0">
                <a:solidFill>
                  <a:srgbClr val="124F5B"/>
                </a:solidFill>
                <a:latin typeface="+mn-lt"/>
                <a:cs typeface="Verdana"/>
              </a:rPr>
              <a:t>                                </a:t>
            </a:r>
            <a:r>
              <a:rPr lang="en-US" sz="1200" b="1" dirty="0">
                <a:solidFill>
                  <a:srgbClr val="124F5B"/>
                </a:solidFill>
                <a:latin typeface="+mn-lt"/>
                <a:cs typeface="Verdana"/>
              </a:rPr>
              <a:t>competition</a:t>
            </a:r>
            <a:r>
              <a:rPr lang="en-US" sz="1200" spc="-65" dirty="0">
                <a:solidFill>
                  <a:srgbClr val="124F5B"/>
                </a:solidFill>
                <a:latin typeface="+mn-lt"/>
                <a:cs typeface="Verdana"/>
              </a:rPr>
              <a:t>.</a:t>
            </a:r>
            <a:endParaRPr lang="en-US" sz="1200" dirty="0">
              <a:latin typeface="+mn-lt"/>
              <a:cs typeface="Verdana"/>
            </a:endParaRPr>
          </a:p>
          <a:p>
            <a:pPr marL="469265" marR="47625" indent="-457200" algn="just">
              <a:lnSpc>
                <a:spcPct val="100000"/>
              </a:lnSpc>
              <a:buFont typeface="AoyagiKouzanFontT"/>
              <a:buChar char="❏"/>
              <a:tabLst>
                <a:tab pos="469900" algn="l"/>
              </a:tabLst>
            </a:pPr>
            <a:r>
              <a:rPr lang="en-US" sz="1200" spc="-10" dirty="0">
                <a:solidFill>
                  <a:srgbClr val="124F5B"/>
                </a:solidFill>
                <a:latin typeface="+mn-lt"/>
                <a:cs typeface="Verdana"/>
              </a:rPr>
              <a:t>Average </a:t>
            </a:r>
            <a:r>
              <a:rPr lang="en-US" sz="1200" spc="60" dirty="0">
                <a:solidFill>
                  <a:srgbClr val="124F5B"/>
                </a:solidFill>
                <a:latin typeface="+mn-lt"/>
                <a:cs typeface="Verdana"/>
              </a:rPr>
              <a:t>number </a:t>
            </a:r>
            <a:r>
              <a:rPr lang="en-US" sz="1200" spc="5" dirty="0">
                <a:solidFill>
                  <a:srgbClr val="124F5B"/>
                </a:solidFill>
                <a:latin typeface="+mn-lt"/>
                <a:cs typeface="Verdana"/>
              </a:rPr>
              <a:t>of </a:t>
            </a:r>
            <a:r>
              <a:rPr lang="en-US" sz="1200" b="1" spc="-85" dirty="0">
                <a:solidFill>
                  <a:srgbClr val="124F5B"/>
                </a:solidFill>
                <a:latin typeface="+mn-lt"/>
                <a:cs typeface="Verdana"/>
              </a:rPr>
              <a:t>user  </a:t>
            </a:r>
            <a:r>
              <a:rPr lang="en-US" sz="1200" b="1" spc="-100" dirty="0">
                <a:solidFill>
                  <a:srgbClr val="124F5B"/>
                </a:solidFill>
                <a:latin typeface="+mn-lt"/>
                <a:cs typeface="Verdana"/>
              </a:rPr>
              <a:t>reviews  </a:t>
            </a:r>
            <a:r>
              <a:rPr lang="en-US" sz="1200" spc="50" dirty="0">
                <a:solidFill>
                  <a:srgbClr val="124F5B"/>
                </a:solidFill>
                <a:latin typeface="+mn-lt"/>
                <a:cs typeface="Verdana"/>
              </a:rPr>
              <a:t>and  </a:t>
            </a:r>
            <a:r>
              <a:rPr lang="en-US" sz="1200" b="1" spc="-85" dirty="0">
                <a:solidFill>
                  <a:srgbClr val="124F5B"/>
                </a:solidFill>
                <a:latin typeface="+mn-lt"/>
                <a:cs typeface="Verdana"/>
              </a:rPr>
              <a:t>average</a:t>
            </a:r>
            <a:r>
              <a:rPr lang="en-US" sz="1200" b="1" spc="-140" dirty="0">
                <a:solidFill>
                  <a:srgbClr val="124F5B"/>
                </a:solidFill>
                <a:latin typeface="+mn-lt"/>
                <a:cs typeface="Verdana"/>
              </a:rPr>
              <a:t> </a:t>
            </a:r>
            <a:r>
              <a:rPr lang="en-US" sz="1200" b="1" spc="-45" dirty="0">
                <a:solidFill>
                  <a:srgbClr val="124F5B"/>
                </a:solidFill>
                <a:latin typeface="+mn-lt"/>
                <a:cs typeface="Verdana"/>
              </a:rPr>
              <a:t>app </a:t>
            </a:r>
            <a:r>
              <a:rPr lang="en-IN" sz="1200" b="1" spc="50" dirty="0">
                <a:solidFill>
                  <a:srgbClr val="124F5B"/>
                </a:solidFill>
                <a:latin typeface="+mn-lt"/>
                <a:cs typeface="Verdana"/>
              </a:rPr>
              <a:t>installs</a:t>
            </a:r>
            <a:r>
              <a:rPr lang="en-IN" sz="1200" spc="50" dirty="0">
                <a:solidFill>
                  <a:srgbClr val="124F5B"/>
                </a:solidFill>
                <a:latin typeface="+mn-lt"/>
                <a:cs typeface="Verdana"/>
              </a:rPr>
              <a:t> in each size category indicates the </a:t>
            </a:r>
            <a:r>
              <a:rPr lang="en-IN" sz="1200" b="1" spc="50" dirty="0">
                <a:solidFill>
                  <a:srgbClr val="124F5B"/>
                </a:solidFill>
                <a:latin typeface="+mn-lt"/>
                <a:cs typeface="Verdana"/>
              </a:rPr>
              <a:t>popularity </a:t>
            </a:r>
            <a:r>
              <a:rPr lang="en-IN" sz="1200" spc="50" dirty="0">
                <a:solidFill>
                  <a:srgbClr val="124F5B"/>
                </a:solidFill>
                <a:latin typeface="+mn-lt"/>
                <a:cs typeface="Verdana"/>
              </a:rPr>
              <a:t>of the respective app.</a:t>
            </a:r>
            <a:endParaRPr lang="en-US" sz="1200" dirty="0">
              <a:latin typeface="+mn-lt"/>
              <a:cs typeface="Verdana"/>
            </a:endParaRPr>
          </a:p>
        </p:txBody>
      </p:sp>
      <p:pic>
        <p:nvPicPr>
          <p:cNvPr id="37" name="Picture 36">
            <a:extLst>
              <a:ext uri="{FF2B5EF4-FFF2-40B4-BE49-F238E27FC236}">
                <a16:creationId xmlns:a16="http://schemas.microsoft.com/office/drawing/2014/main" id="{72F79F5B-4129-48C0-445D-DD9C8D81D02D}"/>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8800"/>
                    </a14:imgEffect>
                  </a14:imgLayer>
                </a14:imgProps>
              </a:ext>
            </a:extLst>
          </a:blip>
          <a:stretch>
            <a:fillRect/>
          </a:stretch>
        </p:blipFill>
        <p:spPr>
          <a:xfrm>
            <a:off x="4439039" y="39612"/>
            <a:ext cx="4073012" cy="253213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39" name="Picture 38">
            <a:extLst>
              <a:ext uri="{FF2B5EF4-FFF2-40B4-BE49-F238E27FC236}">
                <a16:creationId xmlns:a16="http://schemas.microsoft.com/office/drawing/2014/main" id="{3DB42451-79B0-4014-E66C-C6A0F262D429}"/>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8800"/>
                    </a14:imgEffect>
                  </a14:imgLayer>
                </a14:imgProps>
              </a:ext>
            </a:extLst>
          </a:blip>
          <a:stretch>
            <a:fillRect/>
          </a:stretch>
        </p:blipFill>
        <p:spPr>
          <a:xfrm>
            <a:off x="4405119" y="2630025"/>
            <a:ext cx="4662681" cy="2513476"/>
          </a:xfrm>
          <a:prstGeom prst="rect">
            <a:avLst/>
          </a:prstGeom>
          <a:effectLst>
            <a:glow rad="63500">
              <a:schemeClr val="accent1">
                <a:satMod val="175000"/>
                <a:alpha val="40000"/>
              </a:schemeClr>
            </a:glow>
          </a:effectLst>
        </p:spPr>
      </p:pic>
      <p:pic>
        <p:nvPicPr>
          <p:cNvPr id="41" name="Picture 40">
            <a:extLst>
              <a:ext uri="{FF2B5EF4-FFF2-40B4-BE49-F238E27FC236}">
                <a16:creationId xmlns:a16="http://schemas.microsoft.com/office/drawing/2014/main" id="{42B2CA5B-69F7-42AD-6685-79C97407AF41}"/>
              </a:ext>
            </a:extLst>
          </p:cNvPr>
          <p:cNvPicPr>
            <a:picLocks noChangeAspect="1"/>
          </p:cNvPicPr>
          <p:nvPr/>
        </p:nvPicPr>
        <p:blipFill>
          <a:blip r:embed="rId11">
            <a:extLst>
              <a:ext uri="{BEBA8EAE-BF5A-486C-A8C5-ECC9F3942E4B}">
                <a14:imgProps xmlns:a14="http://schemas.microsoft.com/office/drawing/2010/main">
                  <a14:imgLayer r:embed="rId12">
                    <a14:imgEffect>
                      <a14:colorTemperature colorTemp="8800"/>
                    </a14:imgEffect>
                  </a14:imgLayer>
                </a14:imgProps>
              </a:ext>
            </a:extLst>
          </a:blip>
          <a:stretch>
            <a:fillRect/>
          </a:stretch>
        </p:blipFill>
        <p:spPr>
          <a:xfrm>
            <a:off x="-26938" y="2538009"/>
            <a:ext cx="4395346" cy="2559452"/>
          </a:xfrm>
          <a:prstGeom prst="rect">
            <a:avLst/>
          </a:prstGeom>
        </p:spPr>
      </p:pic>
      <p:sp>
        <p:nvSpPr>
          <p:cNvPr id="43" name="object 7">
            <a:extLst>
              <a:ext uri="{FF2B5EF4-FFF2-40B4-BE49-F238E27FC236}">
                <a16:creationId xmlns:a16="http://schemas.microsoft.com/office/drawing/2014/main" id="{82298CEF-BB86-01A7-0659-6325D6BD438C}"/>
              </a:ext>
            </a:extLst>
          </p:cNvPr>
          <p:cNvSpPr/>
          <p:nvPr/>
        </p:nvSpPr>
        <p:spPr>
          <a:xfrm>
            <a:off x="70631" y="881325"/>
            <a:ext cx="4334488" cy="150154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58058127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3952E3-8807-3FB3-4D10-F3121C1A134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837398"/>
            <a:ext cx="9144000" cy="4306102"/>
          </a:xfrm>
          <a:prstGeom prst="rect">
            <a:avLst/>
          </a:prstGeom>
        </p:spPr>
      </p:pic>
      <p:sp>
        <p:nvSpPr>
          <p:cNvPr id="6" name="TextBox 5">
            <a:extLst>
              <a:ext uri="{FF2B5EF4-FFF2-40B4-BE49-F238E27FC236}">
                <a16:creationId xmlns:a16="http://schemas.microsoft.com/office/drawing/2014/main" id="{0D07050F-0E9A-65B1-7565-1FE386735D1D}"/>
              </a:ext>
            </a:extLst>
          </p:cNvPr>
          <p:cNvSpPr txBox="1"/>
          <p:nvPr/>
        </p:nvSpPr>
        <p:spPr>
          <a:xfrm>
            <a:off x="923614" y="173889"/>
            <a:ext cx="6449337"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 Android version based on each category</a:t>
            </a:r>
          </a:p>
        </p:txBody>
      </p:sp>
      <p:sp>
        <p:nvSpPr>
          <p:cNvPr id="7" name="object 13">
            <a:extLst>
              <a:ext uri="{FF2B5EF4-FFF2-40B4-BE49-F238E27FC236}">
                <a16:creationId xmlns:a16="http://schemas.microsoft.com/office/drawing/2014/main" id="{96BF6E99-AA58-DD92-8A77-DD4FD05B1CB3}"/>
              </a:ext>
            </a:extLst>
          </p:cNvPr>
          <p:cNvSpPr/>
          <p:nvPr/>
        </p:nvSpPr>
        <p:spPr>
          <a:xfrm>
            <a:off x="410356" y="173889"/>
            <a:ext cx="513258" cy="50627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90336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888DFD-32D9-18AF-170B-A315C178A14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83761" y="914183"/>
            <a:ext cx="5626389" cy="4229317"/>
          </a:xfrm>
          <a:prstGeom prst="rect">
            <a:avLst/>
          </a:prstGeom>
        </p:spPr>
      </p:pic>
      <p:sp>
        <p:nvSpPr>
          <p:cNvPr id="5" name="TextBox 4">
            <a:extLst>
              <a:ext uri="{FF2B5EF4-FFF2-40B4-BE49-F238E27FC236}">
                <a16:creationId xmlns:a16="http://schemas.microsoft.com/office/drawing/2014/main" id="{95100E13-926A-A2A5-B77A-B0BA09FD7B05}"/>
              </a:ext>
            </a:extLst>
          </p:cNvPr>
          <p:cNvSpPr txBox="1"/>
          <p:nvPr/>
        </p:nvSpPr>
        <p:spPr>
          <a:xfrm>
            <a:off x="1113664" y="173889"/>
            <a:ext cx="6422915"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Percentage of Review Sentiments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2E199607-C8A7-0C09-7EDA-A3A8DA644316}"/>
              </a:ext>
            </a:extLst>
          </p:cNvPr>
          <p:cNvSpPr/>
          <p:nvPr/>
        </p:nvSpPr>
        <p:spPr>
          <a:xfrm>
            <a:off x="430626" y="173889"/>
            <a:ext cx="513258" cy="506273"/>
          </a:xfrm>
          <a:prstGeom prst="rect">
            <a:avLst/>
          </a:prstGeom>
          <a:blipFill>
            <a:blip r:embed="rId4" cstate="print"/>
            <a:stretch>
              <a:fillRect/>
            </a:stretch>
          </a:blipFill>
        </p:spPr>
        <p:txBody>
          <a:bodyPr wrap="square" lIns="0" tIns="0" rIns="0" bIns="0" rtlCol="0"/>
          <a:lstStyle/>
          <a:p>
            <a:endParaRPr/>
          </a:p>
        </p:txBody>
      </p:sp>
      <p:sp>
        <p:nvSpPr>
          <p:cNvPr id="9" name="object 4">
            <a:extLst>
              <a:ext uri="{FF2B5EF4-FFF2-40B4-BE49-F238E27FC236}">
                <a16:creationId xmlns:a16="http://schemas.microsoft.com/office/drawing/2014/main" id="{AADB120C-D89D-E9E5-5D76-900A02B1352D}"/>
              </a:ext>
            </a:extLst>
          </p:cNvPr>
          <p:cNvSpPr txBox="1"/>
          <p:nvPr/>
        </p:nvSpPr>
        <p:spPr>
          <a:xfrm>
            <a:off x="5710150" y="2129311"/>
            <a:ext cx="3108960" cy="2245487"/>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Times New Roman"/>
              <a:cs typeface="Times New Roman"/>
            </a:endParaRPr>
          </a:p>
          <a:p>
            <a:pPr marL="91440" marR="84455" algn="just">
              <a:lnSpc>
                <a:spcPct val="100000"/>
              </a:lnSpc>
            </a:pPr>
            <a:r>
              <a:rPr sz="1600" spc="-5" dirty="0">
                <a:solidFill>
                  <a:srgbClr val="124F5C"/>
                </a:solidFill>
                <a:latin typeface="Arial MT"/>
                <a:cs typeface="Arial MT"/>
              </a:rPr>
              <a:t>The</a:t>
            </a:r>
            <a:r>
              <a:rPr sz="1600" dirty="0">
                <a:solidFill>
                  <a:srgbClr val="124F5C"/>
                </a:solidFill>
                <a:latin typeface="Arial MT"/>
                <a:cs typeface="Arial MT"/>
              </a:rPr>
              <a:t> </a:t>
            </a:r>
            <a:r>
              <a:rPr sz="1600" spc="-5" dirty="0">
                <a:solidFill>
                  <a:srgbClr val="124F5C"/>
                </a:solidFill>
                <a:latin typeface="Arial MT"/>
                <a:cs typeface="Arial MT"/>
              </a:rPr>
              <a:t>number</a:t>
            </a:r>
            <a:r>
              <a:rPr sz="1600" dirty="0">
                <a:solidFill>
                  <a:srgbClr val="124F5C"/>
                </a:solidFill>
                <a:latin typeface="Arial MT"/>
                <a:cs typeface="Arial MT"/>
              </a:rPr>
              <a:t> </a:t>
            </a:r>
            <a:r>
              <a:rPr sz="1600" spc="-5" dirty="0">
                <a:solidFill>
                  <a:srgbClr val="124F5C"/>
                </a:solidFill>
                <a:latin typeface="Arial MT"/>
                <a:cs typeface="Arial MT"/>
              </a:rPr>
              <a:t>of</a:t>
            </a:r>
            <a:r>
              <a:rPr sz="1600" dirty="0">
                <a:solidFill>
                  <a:srgbClr val="124F5C"/>
                </a:solidFill>
                <a:latin typeface="Arial MT"/>
                <a:cs typeface="Arial MT"/>
              </a:rPr>
              <a:t> </a:t>
            </a:r>
            <a:r>
              <a:rPr sz="1600" b="1" spc="-5" dirty="0">
                <a:solidFill>
                  <a:srgbClr val="124F5C"/>
                </a:solidFill>
                <a:latin typeface="Arial"/>
                <a:cs typeface="Arial"/>
              </a:rPr>
              <a:t>Unique</a:t>
            </a:r>
            <a:r>
              <a:rPr sz="1600" b="1" dirty="0">
                <a:solidFill>
                  <a:srgbClr val="124F5C"/>
                </a:solidFill>
                <a:latin typeface="Arial"/>
                <a:cs typeface="Arial"/>
              </a:rPr>
              <a:t> </a:t>
            </a:r>
            <a:r>
              <a:rPr sz="1600" spc="-5" dirty="0">
                <a:solidFill>
                  <a:srgbClr val="124F5C"/>
                </a:solidFill>
                <a:latin typeface="Arial MT"/>
                <a:cs typeface="Arial MT"/>
              </a:rPr>
              <a:t>Apps </a:t>
            </a:r>
            <a:r>
              <a:rPr sz="1600" dirty="0">
                <a:solidFill>
                  <a:srgbClr val="124F5C"/>
                </a:solidFill>
                <a:latin typeface="Arial MT"/>
                <a:cs typeface="Arial MT"/>
              </a:rPr>
              <a:t> </a:t>
            </a:r>
            <a:r>
              <a:rPr sz="1600" spc="-5" dirty="0">
                <a:solidFill>
                  <a:srgbClr val="124F5C"/>
                </a:solidFill>
                <a:latin typeface="Arial MT"/>
                <a:cs typeface="Arial MT"/>
              </a:rPr>
              <a:t>from</a:t>
            </a:r>
            <a:r>
              <a:rPr sz="1600" dirty="0">
                <a:solidFill>
                  <a:srgbClr val="124F5C"/>
                </a:solidFill>
                <a:latin typeface="Arial MT"/>
                <a:cs typeface="Arial MT"/>
              </a:rPr>
              <a:t> </a:t>
            </a:r>
            <a:r>
              <a:rPr sz="1600" spc="-5" dirty="0">
                <a:solidFill>
                  <a:srgbClr val="124F5C"/>
                </a:solidFill>
                <a:latin typeface="Arial MT"/>
                <a:cs typeface="Arial MT"/>
              </a:rPr>
              <a:t>Play</a:t>
            </a:r>
            <a:r>
              <a:rPr sz="1600" dirty="0">
                <a:solidFill>
                  <a:srgbClr val="124F5C"/>
                </a:solidFill>
                <a:latin typeface="Arial MT"/>
                <a:cs typeface="Arial MT"/>
              </a:rPr>
              <a:t> store</a:t>
            </a:r>
            <a:r>
              <a:rPr sz="1600" spc="5" dirty="0">
                <a:solidFill>
                  <a:srgbClr val="124F5C"/>
                </a:solidFill>
                <a:latin typeface="Arial MT"/>
                <a:cs typeface="Arial MT"/>
              </a:rPr>
              <a:t> </a:t>
            </a:r>
            <a:r>
              <a:rPr sz="1600" spc="-5" dirty="0">
                <a:solidFill>
                  <a:srgbClr val="124F5C"/>
                </a:solidFill>
                <a:latin typeface="Arial MT"/>
                <a:cs typeface="Arial MT"/>
              </a:rPr>
              <a:t>and</a:t>
            </a:r>
            <a:r>
              <a:rPr sz="1600" spc="434" dirty="0">
                <a:solidFill>
                  <a:srgbClr val="124F5C"/>
                </a:solidFill>
                <a:latin typeface="Arial MT"/>
                <a:cs typeface="Arial MT"/>
              </a:rPr>
              <a:t> </a:t>
            </a:r>
            <a:r>
              <a:rPr sz="1600" dirty="0">
                <a:solidFill>
                  <a:srgbClr val="124F5C"/>
                </a:solidFill>
                <a:latin typeface="Arial MT"/>
                <a:cs typeface="Arial MT"/>
              </a:rPr>
              <a:t>User </a:t>
            </a:r>
            <a:r>
              <a:rPr sz="1600" spc="-430" dirty="0">
                <a:solidFill>
                  <a:srgbClr val="124F5C"/>
                </a:solidFill>
                <a:latin typeface="Arial MT"/>
                <a:cs typeface="Arial MT"/>
              </a:rPr>
              <a:t> </a:t>
            </a:r>
            <a:r>
              <a:rPr sz="1600" spc="-5" dirty="0">
                <a:solidFill>
                  <a:srgbClr val="124F5C"/>
                </a:solidFill>
                <a:latin typeface="Arial MT"/>
                <a:cs typeface="Arial MT"/>
              </a:rPr>
              <a:t>reviews</a:t>
            </a:r>
            <a:r>
              <a:rPr sz="1600" dirty="0">
                <a:solidFill>
                  <a:srgbClr val="124F5C"/>
                </a:solidFill>
                <a:latin typeface="Arial MT"/>
                <a:cs typeface="Arial MT"/>
              </a:rPr>
              <a:t> </a:t>
            </a:r>
            <a:r>
              <a:rPr sz="1600" spc="-5" dirty="0">
                <a:solidFill>
                  <a:srgbClr val="124F5C"/>
                </a:solidFill>
                <a:latin typeface="Arial MT"/>
                <a:cs typeface="Arial MT"/>
              </a:rPr>
              <a:t>merged</a:t>
            </a:r>
            <a:r>
              <a:rPr sz="1600" dirty="0">
                <a:solidFill>
                  <a:srgbClr val="124F5C"/>
                </a:solidFill>
                <a:latin typeface="Arial MT"/>
                <a:cs typeface="Arial MT"/>
              </a:rPr>
              <a:t> </a:t>
            </a:r>
            <a:r>
              <a:rPr sz="1600" spc="-5" dirty="0">
                <a:solidFill>
                  <a:srgbClr val="124F5C"/>
                </a:solidFill>
                <a:latin typeface="Arial MT"/>
                <a:cs typeface="Arial MT"/>
              </a:rPr>
              <a:t>dataset</a:t>
            </a:r>
            <a:r>
              <a:rPr sz="1600" spc="434" dirty="0">
                <a:solidFill>
                  <a:srgbClr val="124F5C"/>
                </a:solidFill>
                <a:latin typeface="Arial MT"/>
                <a:cs typeface="Arial MT"/>
              </a:rPr>
              <a:t> </a:t>
            </a:r>
            <a:r>
              <a:rPr sz="1600" dirty="0">
                <a:solidFill>
                  <a:srgbClr val="124F5C"/>
                </a:solidFill>
                <a:latin typeface="Arial MT"/>
                <a:cs typeface="Arial MT"/>
              </a:rPr>
              <a:t>are </a:t>
            </a:r>
            <a:r>
              <a:rPr sz="1600" spc="5" dirty="0">
                <a:solidFill>
                  <a:srgbClr val="124F5C"/>
                </a:solidFill>
                <a:latin typeface="Arial MT"/>
                <a:cs typeface="Arial MT"/>
              </a:rPr>
              <a:t> </a:t>
            </a:r>
            <a:r>
              <a:rPr sz="1600" b="1" spc="-5" dirty="0">
                <a:solidFill>
                  <a:srgbClr val="124F5C"/>
                </a:solidFill>
                <a:latin typeface="Arial"/>
                <a:cs typeface="Arial"/>
              </a:rPr>
              <a:t>816.</a:t>
            </a:r>
            <a:endParaRPr sz="1600" dirty="0">
              <a:latin typeface="Arial"/>
              <a:cs typeface="Arial"/>
            </a:endParaRPr>
          </a:p>
          <a:p>
            <a:pPr>
              <a:lnSpc>
                <a:spcPct val="100000"/>
              </a:lnSpc>
              <a:spcBef>
                <a:spcPts val="20"/>
              </a:spcBef>
            </a:pPr>
            <a:endParaRPr sz="1650" dirty="0">
              <a:latin typeface="Arial"/>
              <a:cs typeface="Arial"/>
            </a:endParaRPr>
          </a:p>
          <a:p>
            <a:pPr marL="91440" marR="81280" algn="just">
              <a:lnSpc>
                <a:spcPct val="100000"/>
              </a:lnSpc>
              <a:spcBef>
                <a:spcPts val="5"/>
              </a:spcBef>
            </a:pPr>
            <a:r>
              <a:rPr sz="1600" spc="-5" dirty="0">
                <a:solidFill>
                  <a:srgbClr val="124F5C"/>
                </a:solidFill>
                <a:latin typeface="Arial MT"/>
                <a:cs typeface="Arial MT"/>
              </a:rPr>
              <a:t>From</a:t>
            </a:r>
            <a:r>
              <a:rPr sz="1600" dirty="0">
                <a:solidFill>
                  <a:srgbClr val="124F5C"/>
                </a:solidFill>
                <a:latin typeface="Arial MT"/>
                <a:cs typeface="Arial MT"/>
              </a:rPr>
              <a:t> </a:t>
            </a:r>
            <a:r>
              <a:rPr sz="1600" spc="-5" dirty="0">
                <a:solidFill>
                  <a:srgbClr val="124F5C"/>
                </a:solidFill>
                <a:latin typeface="Arial MT"/>
                <a:cs typeface="Arial MT"/>
              </a:rPr>
              <a:t>Sentiment</a:t>
            </a:r>
            <a:r>
              <a:rPr sz="1600" dirty="0">
                <a:solidFill>
                  <a:srgbClr val="124F5C"/>
                </a:solidFill>
                <a:latin typeface="Arial MT"/>
                <a:cs typeface="Arial MT"/>
              </a:rPr>
              <a:t> </a:t>
            </a:r>
            <a:r>
              <a:rPr sz="1600" spc="-5" dirty="0">
                <a:solidFill>
                  <a:srgbClr val="124F5C"/>
                </a:solidFill>
                <a:latin typeface="Arial MT"/>
                <a:cs typeface="Arial MT"/>
              </a:rPr>
              <a:t>column</a:t>
            </a:r>
            <a:r>
              <a:rPr sz="1600" b="1" spc="-5" dirty="0">
                <a:solidFill>
                  <a:srgbClr val="124F5C"/>
                </a:solidFill>
                <a:latin typeface="Arial"/>
                <a:cs typeface="Arial"/>
              </a:rPr>
              <a:t>,</a:t>
            </a:r>
            <a:r>
              <a:rPr sz="1600" b="1" dirty="0">
                <a:solidFill>
                  <a:srgbClr val="124F5C"/>
                </a:solidFill>
                <a:latin typeface="Arial"/>
                <a:cs typeface="Arial"/>
              </a:rPr>
              <a:t> </a:t>
            </a:r>
            <a:r>
              <a:rPr sz="1600" b="1" spc="5" dirty="0">
                <a:solidFill>
                  <a:srgbClr val="124F5C"/>
                </a:solidFill>
                <a:latin typeface="Arial"/>
                <a:cs typeface="Arial"/>
              </a:rPr>
              <a:t>64% </a:t>
            </a:r>
            <a:r>
              <a:rPr sz="1600" b="1" spc="10" dirty="0">
                <a:solidFill>
                  <a:srgbClr val="124F5C"/>
                </a:solidFill>
                <a:latin typeface="Arial"/>
                <a:cs typeface="Arial"/>
              </a:rPr>
              <a:t> </a:t>
            </a:r>
            <a:r>
              <a:rPr sz="1600" spc="-5" dirty="0">
                <a:solidFill>
                  <a:srgbClr val="124F5C"/>
                </a:solidFill>
                <a:latin typeface="Arial MT"/>
                <a:cs typeface="Arial MT"/>
              </a:rPr>
              <a:t>are </a:t>
            </a:r>
            <a:r>
              <a:rPr sz="1600" b="1" spc="-5" dirty="0">
                <a:solidFill>
                  <a:srgbClr val="124F5C"/>
                </a:solidFill>
                <a:latin typeface="Arial"/>
                <a:cs typeface="Arial"/>
              </a:rPr>
              <a:t>Positive, </a:t>
            </a:r>
            <a:r>
              <a:rPr sz="1600" b="1" dirty="0">
                <a:solidFill>
                  <a:srgbClr val="124F5C"/>
                </a:solidFill>
                <a:latin typeface="Arial"/>
                <a:cs typeface="Arial"/>
              </a:rPr>
              <a:t>22% </a:t>
            </a:r>
            <a:r>
              <a:rPr sz="1600" dirty="0">
                <a:solidFill>
                  <a:srgbClr val="124F5C"/>
                </a:solidFill>
                <a:latin typeface="Arial MT"/>
                <a:cs typeface="Arial MT"/>
              </a:rPr>
              <a:t>are </a:t>
            </a:r>
            <a:r>
              <a:rPr sz="1600" b="1" spc="-5" dirty="0">
                <a:solidFill>
                  <a:srgbClr val="124F5C"/>
                </a:solidFill>
                <a:latin typeface="Arial"/>
                <a:cs typeface="Arial"/>
              </a:rPr>
              <a:t>Negative </a:t>
            </a:r>
            <a:r>
              <a:rPr sz="1600" b="1" spc="-430" dirty="0">
                <a:solidFill>
                  <a:srgbClr val="124F5C"/>
                </a:solidFill>
                <a:latin typeface="Arial"/>
                <a:cs typeface="Arial"/>
              </a:rPr>
              <a:t> </a:t>
            </a:r>
            <a:r>
              <a:rPr sz="1600" spc="-5" dirty="0">
                <a:solidFill>
                  <a:srgbClr val="124F5C"/>
                </a:solidFill>
                <a:latin typeface="Arial MT"/>
                <a:cs typeface="Arial MT"/>
              </a:rPr>
              <a:t>and</a:t>
            </a:r>
            <a:r>
              <a:rPr sz="1600" spc="-10" dirty="0">
                <a:solidFill>
                  <a:srgbClr val="124F5C"/>
                </a:solidFill>
                <a:latin typeface="Arial MT"/>
                <a:cs typeface="Arial MT"/>
              </a:rPr>
              <a:t> </a:t>
            </a:r>
            <a:r>
              <a:rPr sz="1600" b="1" spc="-5" dirty="0">
                <a:solidFill>
                  <a:srgbClr val="124F5C"/>
                </a:solidFill>
                <a:latin typeface="Arial"/>
                <a:cs typeface="Arial"/>
              </a:rPr>
              <a:t>1</a:t>
            </a:r>
            <a:r>
              <a:rPr lang="en-IN" sz="1600" b="1" spc="-5" dirty="0">
                <a:solidFill>
                  <a:srgbClr val="124F5C"/>
                </a:solidFill>
                <a:latin typeface="Arial"/>
                <a:cs typeface="Arial"/>
              </a:rPr>
              <a:t>4</a:t>
            </a:r>
            <a:r>
              <a:rPr sz="1600" b="1" spc="-5" dirty="0">
                <a:solidFill>
                  <a:srgbClr val="124F5C"/>
                </a:solidFill>
                <a:latin typeface="Arial"/>
                <a:cs typeface="Arial"/>
              </a:rPr>
              <a:t>%</a:t>
            </a:r>
            <a:r>
              <a:rPr sz="1600" b="1" spc="15" dirty="0">
                <a:solidFill>
                  <a:srgbClr val="124F5C"/>
                </a:solidFill>
                <a:latin typeface="Arial"/>
                <a:cs typeface="Arial"/>
              </a:rPr>
              <a:t> </a:t>
            </a:r>
            <a:r>
              <a:rPr sz="1600" spc="-5" dirty="0">
                <a:solidFill>
                  <a:srgbClr val="124F5C"/>
                </a:solidFill>
                <a:latin typeface="Arial MT"/>
                <a:cs typeface="Arial MT"/>
              </a:rPr>
              <a:t>are</a:t>
            </a:r>
            <a:r>
              <a:rPr sz="1600" spc="5" dirty="0">
                <a:solidFill>
                  <a:srgbClr val="124F5C"/>
                </a:solidFill>
                <a:latin typeface="Arial MT"/>
                <a:cs typeface="Arial MT"/>
              </a:rPr>
              <a:t> </a:t>
            </a:r>
            <a:r>
              <a:rPr sz="1600" b="1" spc="-5" dirty="0">
                <a:solidFill>
                  <a:srgbClr val="124F5C"/>
                </a:solidFill>
                <a:latin typeface="Arial"/>
                <a:cs typeface="Arial"/>
              </a:rPr>
              <a:t>Neutral</a:t>
            </a:r>
            <a:r>
              <a:rPr sz="1600" b="1" spc="15" dirty="0">
                <a:solidFill>
                  <a:srgbClr val="124F5C"/>
                </a:solidFill>
                <a:latin typeface="Arial"/>
                <a:cs typeface="Arial"/>
              </a:rPr>
              <a:t> </a:t>
            </a:r>
            <a:r>
              <a:rPr sz="1600" spc="-5" dirty="0">
                <a:solidFill>
                  <a:srgbClr val="124F5C"/>
                </a:solidFill>
                <a:latin typeface="Arial MT"/>
                <a:cs typeface="Arial MT"/>
              </a:rPr>
              <a:t>values.</a:t>
            </a:r>
            <a:endParaRPr sz="1600" dirty="0">
              <a:latin typeface="Arial MT"/>
              <a:cs typeface="Arial MT"/>
            </a:endParaRPr>
          </a:p>
        </p:txBody>
      </p:sp>
    </p:spTree>
    <p:extLst>
      <p:ext uri="{BB962C8B-B14F-4D97-AF65-F5344CB8AC3E}">
        <p14:creationId xmlns:p14="http://schemas.microsoft.com/office/powerpoint/2010/main" val="1141903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B077BE-B7E3-32A3-AB50-3F15B81321F5}"/>
              </a:ext>
            </a:extLst>
          </p:cNvPr>
          <p:cNvSpPr txBox="1"/>
          <p:nvPr/>
        </p:nvSpPr>
        <p:spPr>
          <a:xfrm>
            <a:off x="983480" y="177402"/>
            <a:ext cx="8276024" cy="461665"/>
          </a:xfrm>
          <a:prstGeom prst="rect">
            <a:avLst/>
          </a:prstGeom>
          <a:noFill/>
        </p:spPr>
        <p:txBody>
          <a:bodyPr wrap="square">
            <a:spAutoFit/>
          </a:bodyPr>
          <a:lstStyle/>
          <a:p>
            <a:pPr eaLnBrk="0" fontAlgn="base" hangingPunct="0">
              <a:spcBef>
                <a:spcPct val="0"/>
              </a:spcBef>
              <a:spcAft>
                <a:spcPct val="0"/>
              </a:spcAft>
              <a:buClrTx/>
            </a:pPr>
            <a:r>
              <a:rPr lang="en-IN" sz="2400" b="1" spc="-110" dirty="0">
                <a:solidFill>
                  <a:schemeClr val="tx1"/>
                </a:solidFill>
              </a:rPr>
              <a:t>Positive </a:t>
            </a:r>
            <a:r>
              <a:rPr lang="en-IN" sz="2400" b="1" spc="-75" dirty="0">
                <a:solidFill>
                  <a:schemeClr val="tx1"/>
                </a:solidFill>
              </a:rPr>
              <a:t>and </a:t>
            </a:r>
            <a:r>
              <a:rPr lang="en-IN" sz="2400" b="1" spc="-100" dirty="0">
                <a:solidFill>
                  <a:schemeClr val="tx1"/>
                </a:solidFill>
              </a:rPr>
              <a:t>Negative</a:t>
            </a:r>
            <a:r>
              <a:rPr lang="en-IN" sz="2400" b="1" spc="-340" dirty="0">
                <a:solidFill>
                  <a:schemeClr val="tx1"/>
                </a:solidFill>
              </a:rPr>
              <a:t> </a:t>
            </a:r>
            <a:r>
              <a:rPr lang="en-IN" sz="2400" b="1" spc="-140" dirty="0">
                <a:solidFill>
                  <a:schemeClr val="tx1"/>
                </a:solidFill>
              </a:rPr>
              <a:t>Reviews</a:t>
            </a: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D849C249-41DB-42FD-C849-FEB92298C785}"/>
              </a:ext>
            </a:extLst>
          </p:cNvPr>
          <p:cNvSpPr/>
          <p:nvPr/>
        </p:nvSpPr>
        <p:spPr>
          <a:xfrm>
            <a:off x="302492" y="177402"/>
            <a:ext cx="513258" cy="506273"/>
          </a:xfrm>
          <a:prstGeom prst="rect">
            <a:avLst/>
          </a:prstGeom>
          <a:blipFill>
            <a:blip r:embed="rId2" cstate="print"/>
            <a:stretch>
              <a:fillRect/>
            </a:stretch>
          </a:blipFill>
        </p:spPr>
        <p:txBody>
          <a:bodyPr wrap="square" lIns="0" tIns="0" rIns="0" bIns="0" rtlCol="0"/>
          <a:lstStyle/>
          <a:p>
            <a:endParaRPr/>
          </a:p>
        </p:txBody>
      </p:sp>
      <p:pic>
        <p:nvPicPr>
          <p:cNvPr id="7" name="Picture 6">
            <a:extLst>
              <a:ext uri="{FF2B5EF4-FFF2-40B4-BE49-F238E27FC236}">
                <a16:creationId xmlns:a16="http://schemas.microsoft.com/office/drawing/2014/main" id="{80E55EC5-3082-A529-96AC-93F6E4BF83D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4572001" y="792092"/>
            <a:ext cx="4571999" cy="3599876"/>
          </a:xfrm>
          <a:prstGeom prst="rect">
            <a:avLst/>
          </a:prstGeom>
        </p:spPr>
      </p:pic>
      <p:pic>
        <p:nvPicPr>
          <p:cNvPr id="10" name="Picture 9">
            <a:extLst>
              <a:ext uri="{FF2B5EF4-FFF2-40B4-BE49-F238E27FC236}">
                <a16:creationId xmlns:a16="http://schemas.microsoft.com/office/drawing/2014/main" id="{30DED434-F4B7-77D3-E00F-46488166D24D}"/>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1" y="836700"/>
            <a:ext cx="4668252" cy="3647361"/>
          </a:xfrm>
          <a:prstGeom prst="rect">
            <a:avLst/>
          </a:prstGeom>
        </p:spPr>
      </p:pic>
      <p:sp>
        <p:nvSpPr>
          <p:cNvPr id="11" name="object 4">
            <a:extLst>
              <a:ext uri="{FF2B5EF4-FFF2-40B4-BE49-F238E27FC236}">
                <a16:creationId xmlns:a16="http://schemas.microsoft.com/office/drawing/2014/main" id="{B0BE2828-7DB0-627C-09E6-234A637C9C14}"/>
              </a:ext>
            </a:extLst>
          </p:cNvPr>
          <p:cNvSpPr txBox="1"/>
          <p:nvPr/>
        </p:nvSpPr>
        <p:spPr>
          <a:xfrm>
            <a:off x="0" y="4583412"/>
            <a:ext cx="4803006" cy="498855"/>
          </a:xfrm>
          <a:prstGeom prst="rect">
            <a:avLst/>
          </a:prstGeom>
          <a:ln w="12700">
            <a:solidFill>
              <a:srgbClr val="CC0000"/>
            </a:solidFill>
          </a:ln>
        </p:spPr>
        <p:txBody>
          <a:bodyPr vert="horz" wrap="square" lIns="0" tIns="6350" rIns="0" bIns="0" rtlCol="0">
            <a:spAutoFit/>
          </a:bodyPr>
          <a:lstStyle/>
          <a:p>
            <a:pPr marL="91440" marR="83185" algn="just">
              <a:lnSpc>
                <a:spcPct val="100000"/>
              </a:lnSpc>
            </a:pPr>
            <a:r>
              <a:rPr sz="1600" b="1" spc="-10" dirty="0">
                <a:solidFill>
                  <a:srgbClr val="124F5C"/>
                </a:solidFill>
                <a:latin typeface="+mn-lt"/>
                <a:cs typeface="Arial"/>
              </a:rPr>
              <a:t>Helix</a:t>
            </a:r>
            <a:r>
              <a:rPr sz="1600" b="1" spc="-5" dirty="0">
                <a:solidFill>
                  <a:srgbClr val="124F5C"/>
                </a:solidFill>
                <a:latin typeface="+mn-lt"/>
                <a:cs typeface="Arial"/>
              </a:rPr>
              <a:t> Jump</a:t>
            </a:r>
            <a:r>
              <a:rPr sz="1600" b="1" dirty="0">
                <a:solidFill>
                  <a:srgbClr val="124F5C"/>
                </a:solidFill>
                <a:latin typeface="+mn-lt"/>
                <a:cs typeface="Arial"/>
              </a:rPr>
              <a:t> </a:t>
            </a:r>
            <a:r>
              <a:rPr sz="1600" dirty="0">
                <a:solidFill>
                  <a:srgbClr val="124F5C"/>
                </a:solidFill>
                <a:latin typeface="+mn-lt"/>
                <a:cs typeface="Arial MT"/>
              </a:rPr>
              <a:t>is</a:t>
            </a:r>
            <a:r>
              <a:rPr sz="1600" spc="5"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App</a:t>
            </a:r>
            <a:r>
              <a:rPr sz="1600" dirty="0">
                <a:solidFill>
                  <a:srgbClr val="124F5C"/>
                </a:solidFill>
                <a:latin typeface="+mn-lt"/>
                <a:cs typeface="Arial MT"/>
              </a:rPr>
              <a:t> from </a:t>
            </a:r>
            <a:r>
              <a:rPr sz="1600" spc="5" dirty="0">
                <a:solidFill>
                  <a:srgbClr val="124F5C"/>
                </a:solidFill>
                <a:latin typeface="+mn-lt"/>
                <a:cs typeface="Arial MT"/>
              </a:rPr>
              <a:t> </a:t>
            </a:r>
            <a:r>
              <a:rPr sz="1600" spc="-5" dirty="0">
                <a:solidFill>
                  <a:srgbClr val="124F5C"/>
                </a:solidFill>
                <a:latin typeface="+mn-lt"/>
                <a:cs typeface="Arial MT"/>
              </a:rPr>
              <a:t>merged</a:t>
            </a:r>
            <a:r>
              <a:rPr sz="1600" dirty="0">
                <a:solidFill>
                  <a:srgbClr val="124F5C"/>
                </a:solidFill>
                <a:latin typeface="+mn-lt"/>
                <a:cs typeface="Arial MT"/>
              </a:rPr>
              <a:t> </a:t>
            </a:r>
            <a:r>
              <a:rPr sz="1600" spc="-5" dirty="0">
                <a:solidFill>
                  <a:srgbClr val="124F5C"/>
                </a:solidFill>
                <a:latin typeface="+mn-lt"/>
                <a:cs typeface="Arial MT"/>
              </a:rPr>
              <a:t>dataset</a:t>
            </a:r>
            <a:r>
              <a:rPr sz="1600" dirty="0">
                <a:solidFill>
                  <a:srgbClr val="124F5C"/>
                </a:solidFill>
                <a:latin typeface="+mn-lt"/>
                <a:cs typeface="Arial MT"/>
              </a:rPr>
              <a:t> </a:t>
            </a:r>
            <a:r>
              <a:rPr sz="1600" spc="-5" dirty="0">
                <a:solidFill>
                  <a:srgbClr val="124F5C"/>
                </a:solidFill>
                <a:latin typeface="+mn-lt"/>
                <a:cs typeface="Arial MT"/>
              </a:rPr>
              <a:t>has</a:t>
            </a:r>
            <a:r>
              <a:rPr sz="1600" dirty="0">
                <a:solidFill>
                  <a:srgbClr val="124F5C"/>
                </a:solidFill>
                <a:latin typeface="+mn-lt"/>
                <a:cs typeface="Arial MT"/>
              </a:rPr>
              <a:t> </a:t>
            </a:r>
            <a:r>
              <a:rPr sz="1600" spc="-5" dirty="0">
                <a:solidFill>
                  <a:srgbClr val="124F5C"/>
                </a:solidFill>
                <a:latin typeface="+mn-lt"/>
                <a:cs typeface="Arial MT"/>
              </a:rPr>
              <a:t>highest </a:t>
            </a:r>
            <a:r>
              <a:rPr sz="1600" dirty="0">
                <a:solidFill>
                  <a:srgbClr val="124F5C"/>
                </a:solidFill>
                <a:latin typeface="+mn-lt"/>
                <a:cs typeface="Arial MT"/>
              </a:rPr>
              <a:t> </a:t>
            </a:r>
            <a:r>
              <a:rPr sz="1600" b="1" spc="-5" dirty="0">
                <a:solidFill>
                  <a:srgbClr val="124F5C"/>
                </a:solidFill>
                <a:latin typeface="+mn-lt"/>
                <a:cs typeface="Arial"/>
              </a:rPr>
              <a:t>209 </a:t>
            </a:r>
            <a:r>
              <a:rPr sz="1600" b="1" spc="-10" dirty="0">
                <a:solidFill>
                  <a:srgbClr val="124F5C"/>
                </a:solidFill>
                <a:latin typeface="+mn-lt"/>
                <a:cs typeface="Arial"/>
              </a:rPr>
              <a:t>Positive</a:t>
            </a:r>
            <a:r>
              <a:rPr sz="1600" b="1" spc="45" dirty="0">
                <a:solidFill>
                  <a:srgbClr val="124F5C"/>
                </a:solidFill>
                <a:latin typeface="+mn-lt"/>
                <a:cs typeface="Arial"/>
              </a:rPr>
              <a:t> </a:t>
            </a:r>
            <a:r>
              <a:rPr sz="1600" spc="-5" dirty="0">
                <a:solidFill>
                  <a:srgbClr val="124F5C"/>
                </a:solidFill>
                <a:latin typeface="+mn-lt"/>
                <a:cs typeface="Arial MT"/>
              </a:rPr>
              <a:t>sentiment</a:t>
            </a:r>
            <a:r>
              <a:rPr sz="1600" spc="10" dirty="0">
                <a:solidFill>
                  <a:srgbClr val="124F5C"/>
                </a:solidFill>
                <a:latin typeface="+mn-lt"/>
                <a:cs typeface="Arial MT"/>
              </a:rPr>
              <a:t> </a:t>
            </a:r>
            <a:r>
              <a:rPr sz="1600" spc="-5" dirty="0">
                <a:solidFill>
                  <a:srgbClr val="124F5C"/>
                </a:solidFill>
                <a:latin typeface="+mn-lt"/>
                <a:cs typeface="Arial MT"/>
              </a:rPr>
              <a:t>count.</a:t>
            </a:r>
            <a:endParaRPr sz="1600" dirty="0">
              <a:latin typeface="+mn-lt"/>
              <a:cs typeface="Arial MT"/>
            </a:endParaRPr>
          </a:p>
        </p:txBody>
      </p:sp>
      <p:sp>
        <p:nvSpPr>
          <p:cNvPr id="13" name="object 4">
            <a:extLst>
              <a:ext uri="{FF2B5EF4-FFF2-40B4-BE49-F238E27FC236}">
                <a16:creationId xmlns:a16="http://schemas.microsoft.com/office/drawing/2014/main" id="{98568093-8A74-E576-8AE2-E477A8A2785C}"/>
              </a:ext>
            </a:extLst>
          </p:cNvPr>
          <p:cNvSpPr txBox="1"/>
          <p:nvPr/>
        </p:nvSpPr>
        <p:spPr>
          <a:xfrm>
            <a:off x="5067202" y="4366824"/>
            <a:ext cx="4076798" cy="745076"/>
          </a:xfrm>
          <a:prstGeom prst="rect">
            <a:avLst/>
          </a:prstGeom>
          <a:ln w="12700">
            <a:solidFill>
              <a:srgbClr val="CC0000"/>
            </a:solidFill>
          </a:ln>
        </p:spPr>
        <p:txBody>
          <a:bodyPr vert="horz" wrap="square" lIns="0" tIns="6350" rIns="0" bIns="0" rtlCol="0">
            <a:spAutoFit/>
          </a:bodyPr>
          <a:lstStyle/>
          <a:p>
            <a:pPr marL="91440" marR="82550" algn="just">
              <a:lnSpc>
                <a:spcPct val="100000"/>
              </a:lnSpc>
            </a:pPr>
            <a:r>
              <a:rPr sz="1600" b="1" spc="-5" dirty="0">
                <a:solidFill>
                  <a:srgbClr val="124F5C"/>
                </a:solidFill>
                <a:latin typeface="+mn-lt"/>
                <a:cs typeface="Arial"/>
              </a:rPr>
              <a:t>Angry</a:t>
            </a:r>
            <a:r>
              <a:rPr sz="1600" b="1" dirty="0">
                <a:solidFill>
                  <a:srgbClr val="124F5C"/>
                </a:solidFill>
                <a:latin typeface="+mn-lt"/>
                <a:cs typeface="Arial"/>
              </a:rPr>
              <a:t> Bird</a:t>
            </a:r>
            <a:r>
              <a:rPr sz="1600" b="1" spc="5" dirty="0">
                <a:solidFill>
                  <a:srgbClr val="124F5C"/>
                </a:solidFill>
                <a:latin typeface="+mn-lt"/>
                <a:cs typeface="Arial"/>
              </a:rPr>
              <a:t> </a:t>
            </a:r>
            <a:r>
              <a:rPr sz="1600" b="1" dirty="0">
                <a:solidFill>
                  <a:srgbClr val="124F5C"/>
                </a:solidFill>
                <a:latin typeface="+mn-lt"/>
                <a:cs typeface="Arial"/>
              </a:rPr>
              <a:t>Classic</a:t>
            </a:r>
            <a:r>
              <a:rPr sz="1600" b="1" spc="5" dirty="0">
                <a:solidFill>
                  <a:srgbClr val="124F5C"/>
                </a:solidFill>
                <a:latin typeface="+mn-lt"/>
                <a:cs typeface="Arial"/>
              </a:rPr>
              <a:t> </a:t>
            </a:r>
            <a:r>
              <a:rPr sz="1600" dirty="0">
                <a:solidFill>
                  <a:srgbClr val="124F5C"/>
                </a:solidFill>
                <a:latin typeface="+mn-lt"/>
                <a:cs typeface="Arial MT"/>
              </a:rPr>
              <a:t>is</a:t>
            </a:r>
            <a:r>
              <a:rPr sz="1600" spc="5"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app </a:t>
            </a:r>
            <a:r>
              <a:rPr sz="1600" dirty="0">
                <a:solidFill>
                  <a:srgbClr val="124F5C"/>
                </a:solidFill>
                <a:latin typeface="+mn-lt"/>
                <a:cs typeface="Arial MT"/>
              </a:rPr>
              <a:t> </a:t>
            </a:r>
            <a:r>
              <a:rPr sz="1600" spc="-5" dirty="0">
                <a:solidFill>
                  <a:srgbClr val="124F5C"/>
                </a:solidFill>
                <a:latin typeface="+mn-lt"/>
                <a:cs typeface="Arial MT"/>
              </a:rPr>
              <a:t>from</a:t>
            </a:r>
            <a:r>
              <a:rPr sz="1600" dirty="0">
                <a:solidFill>
                  <a:srgbClr val="124F5C"/>
                </a:solidFill>
                <a:latin typeface="+mn-lt"/>
                <a:cs typeface="Arial MT"/>
              </a:rPr>
              <a:t> </a:t>
            </a:r>
            <a:r>
              <a:rPr sz="1600" spc="-5" dirty="0">
                <a:solidFill>
                  <a:srgbClr val="124F5C"/>
                </a:solidFill>
                <a:latin typeface="+mn-lt"/>
                <a:cs typeface="Arial MT"/>
              </a:rPr>
              <a:t>merged</a:t>
            </a:r>
            <a:r>
              <a:rPr sz="1600" spc="434" dirty="0">
                <a:solidFill>
                  <a:srgbClr val="124F5C"/>
                </a:solidFill>
                <a:latin typeface="+mn-lt"/>
                <a:cs typeface="Arial MT"/>
              </a:rPr>
              <a:t> </a:t>
            </a:r>
            <a:r>
              <a:rPr sz="1600" spc="-5" dirty="0">
                <a:solidFill>
                  <a:srgbClr val="124F5C"/>
                </a:solidFill>
                <a:latin typeface="+mn-lt"/>
                <a:cs typeface="Arial MT"/>
              </a:rPr>
              <a:t>dataset</a:t>
            </a:r>
            <a:r>
              <a:rPr sz="1600" spc="434" dirty="0">
                <a:solidFill>
                  <a:srgbClr val="124F5C"/>
                </a:solidFill>
                <a:latin typeface="+mn-lt"/>
                <a:cs typeface="Arial MT"/>
              </a:rPr>
              <a:t> </a:t>
            </a:r>
            <a:r>
              <a:rPr sz="1600" dirty="0">
                <a:solidFill>
                  <a:srgbClr val="124F5C"/>
                </a:solidFill>
                <a:latin typeface="+mn-lt"/>
                <a:cs typeface="Arial MT"/>
              </a:rPr>
              <a:t>has </a:t>
            </a:r>
            <a:r>
              <a:rPr sz="1600" spc="-430" dirty="0">
                <a:solidFill>
                  <a:srgbClr val="124F5C"/>
                </a:solidFill>
                <a:latin typeface="+mn-lt"/>
                <a:cs typeface="Arial MT"/>
              </a:rPr>
              <a:t> </a:t>
            </a:r>
            <a:r>
              <a:rPr sz="1600" spc="-5" dirty="0">
                <a:solidFill>
                  <a:srgbClr val="124F5C"/>
                </a:solidFill>
                <a:latin typeface="+mn-lt"/>
                <a:cs typeface="Arial MT"/>
              </a:rPr>
              <a:t>highest </a:t>
            </a:r>
            <a:r>
              <a:rPr sz="1600" b="1" spc="-5" dirty="0">
                <a:solidFill>
                  <a:srgbClr val="124F5C"/>
                </a:solidFill>
                <a:latin typeface="+mn-lt"/>
                <a:cs typeface="Arial"/>
              </a:rPr>
              <a:t>147 </a:t>
            </a:r>
            <a:r>
              <a:rPr sz="1600" b="1" spc="-10" dirty="0">
                <a:solidFill>
                  <a:srgbClr val="124F5C"/>
                </a:solidFill>
                <a:latin typeface="+mn-lt"/>
                <a:cs typeface="Arial"/>
              </a:rPr>
              <a:t>Negative </a:t>
            </a:r>
            <a:r>
              <a:rPr sz="1600" spc="-5" dirty="0">
                <a:solidFill>
                  <a:srgbClr val="124F5C"/>
                </a:solidFill>
                <a:latin typeface="+mn-lt"/>
                <a:cs typeface="Arial MT"/>
              </a:rPr>
              <a:t>sentiment </a:t>
            </a:r>
            <a:r>
              <a:rPr sz="1600" dirty="0">
                <a:solidFill>
                  <a:srgbClr val="124F5C"/>
                </a:solidFill>
                <a:latin typeface="+mn-lt"/>
                <a:cs typeface="Arial MT"/>
              </a:rPr>
              <a:t> </a:t>
            </a:r>
            <a:r>
              <a:rPr sz="1600" spc="-5" dirty="0">
                <a:solidFill>
                  <a:srgbClr val="124F5C"/>
                </a:solidFill>
                <a:latin typeface="+mn-lt"/>
                <a:cs typeface="Arial MT"/>
              </a:rPr>
              <a:t>count.</a:t>
            </a:r>
            <a:endParaRPr sz="1600" dirty="0">
              <a:latin typeface="+mn-lt"/>
              <a:cs typeface="Arial MT"/>
            </a:endParaRPr>
          </a:p>
        </p:txBody>
      </p:sp>
    </p:spTree>
    <p:extLst>
      <p:ext uri="{BB962C8B-B14F-4D97-AF65-F5344CB8AC3E}">
        <p14:creationId xmlns:p14="http://schemas.microsoft.com/office/powerpoint/2010/main" val="2693410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urple and orange dots&#10;&#10;Description automatically generated">
            <a:extLst>
              <a:ext uri="{FF2B5EF4-FFF2-40B4-BE49-F238E27FC236}">
                <a16:creationId xmlns:a16="http://schemas.microsoft.com/office/drawing/2014/main" id="{4C56F469-70B2-2EB3-FEFE-4AEA39D3AB9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2868328" y="1042654"/>
            <a:ext cx="6275672" cy="4100846"/>
          </a:xfrm>
          <a:prstGeom prst="rect">
            <a:avLst/>
          </a:prstGeom>
        </p:spPr>
      </p:pic>
      <p:sp>
        <p:nvSpPr>
          <p:cNvPr id="5" name="TextBox 4">
            <a:extLst>
              <a:ext uri="{FF2B5EF4-FFF2-40B4-BE49-F238E27FC236}">
                <a16:creationId xmlns:a16="http://schemas.microsoft.com/office/drawing/2014/main" id="{50DFFC55-06EA-3E8A-4942-3F72CF1AE6F5}"/>
              </a:ext>
            </a:extLst>
          </p:cNvPr>
          <p:cNvSpPr txBox="1"/>
          <p:nvPr/>
        </p:nvSpPr>
        <p:spPr>
          <a:xfrm>
            <a:off x="1008255" y="79997"/>
            <a:ext cx="5719804"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Is </a:t>
            </a:r>
            <a:r>
              <a:rPr lang="en-IN" sz="2400" b="1" dirty="0" err="1">
                <a:solidFill>
                  <a:schemeClr val="tx1"/>
                </a:solidFill>
                <a:effectLst/>
                <a:latin typeface="+mn-lt"/>
              </a:rPr>
              <a:t>sentiment_subjectivity</a:t>
            </a:r>
            <a:r>
              <a:rPr lang="en-IN" sz="2400" b="1" dirty="0">
                <a:solidFill>
                  <a:schemeClr val="tx1"/>
                </a:solidFill>
                <a:effectLst/>
                <a:latin typeface="+mn-lt"/>
              </a:rPr>
              <a:t> proportional to</a:t>
            </a:r>
          </a:p>
          <a:p>
            <a:pPr eaLnBrk="0" fontAlgn="base" hangingPunct="0">
              <a:spcBef>
                <a:spcPct val="0"/>
              </a:spcBef>
              <a:spcAft>
                <a:spcPct val="0"/>
              </a:spcAft>
              <a:buClrTx/>
            </a:pPr>
            <a:r>
              <a:rPr lang="en-IN" sz="2400" b="1" dirty="0">
                <a:solidFill>
                  <a:schemeClr val="tx1"/>
                </a:solidFill>
                <a:effectLst/>
                <a:latin typeface="+mn-lt"/>
              </a:rPr>
              <a:t> </a:t>
            </a:r>
            <a:r>
              <a:rPr lang="en-IN" sz="2400" b="1" dirty="0" err="1">
                <a:solidFill>
                  <a:schemeClr val="tx1"/>
                </a:solidFill>
                <a:effectLst/>
                <a:latin typeface="+mn-lt"/>
              </a:rPr>
              <a:t>sentiment_polarity</a:t>
            </a:r>
            <a:r>
              <a:rPr lang="en-IN" sz="2400" b="1" dirty="0">
                <a:solidFill>
                  <a:schemeClr val="tx1"/>
                </a:solidFill>
                <a:effectLst/>
                <a:latin typeface="+mn-lt"/>
              </a:rPr>
              <a:t>?</a:t>
            </a:r>
          </a:p>
        </p:txBody>
      </p:sp>
      <p:sp>
        <p:nvSpPr>
          <p:cNvPr id="6" name="object 13">
            <a:extLst>
              <a:ext uri="{FF2B5EF4-FFF2-40B4-BE49-F238E27FC236}">
                <a16:creationId xmlns:a16="http://schemas.microsoft.com/office/drawing/2014/main" id="{D0F50D0F-9D28-152C-7C2D-BEF10BC837F2}"/>
              </a:ext>
            </a:extLst>
          </p:cNvPr>
          <p:cNvSpPr/>
          <p:nvPr/>
        </p:nvSpPr>
        <p:spPr>
          <a:xfrm>
            <a:off x="397549" y="154638"/>
            <a:ext cx="513258" cy="506273"/>
          </a:xfrm>
          <a:prstGeom prst="rect">
            <a:avLst/>
          </a:prstGeom>
          <a:blipFill>
            <a:blip r:embed="rId4"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D2B3F091-FF1A-89AC-711E-1CF352193609}"/>
              </a:ext>
            </a:extLst>
          </p:cNvPr>
          <p:cNvSpPr txBox="1"/>
          <p:nvPr/>
        </p:nvSpPr>
        <p:spPr>
          <a:xfrm>
            <a:off x="22164" y="1730028"/>
            <a:ext cx="2868328" cy="2308324"/>
          </a:xfrm>
          <a:prstGeom prst="rect">
            <a:avLst/>
          </a:prstGeom>
          <a:noFill/>
        </p:spPr>
        <p:txBody>
          <a:bodyPr wrap="square">
            <a:spAutoFit/>
          </a:bodyPr>
          <a:lstStyle/>
          <a:p>
            <a:pPr algn="just"/>
            <a:r>
              <a:rPr lang="en-US" sz="1600" i="0">
                <a:solidFill>
                  <a:schemeClr val="accent5">
                    <a:lumMod val="50000"/>
                  </a:schemeClr>
                </a:solidFill>
                <a:effectLst/>
                <a:latin typeface="+mn-lt"/>
              </a:rPr>
              <a:t>From the above scatter plot it can be concluded that sentiment subjectivity is not always proportional to sentiment polarity but in maximum number of case, shows a proportional behavior, when variance is too high or low</a:t>
            </a:r>
            <a:endParaRPr lang="en-IN" sz="1600" dirty="0">
              <a:solidFill>
                <a:schemeClr val="accent5">
                  <a:lumMod val="50000"/>
                </a:schemeClr>
              </a:solidFill>
              <a:latin typeface="+mn-lt"/>
            </a:endParaRPr>
          </a:p>
        </p:txBody>
      </p:sp>
      <p:sp>
        <p:nvSpPr>
          <p:cNvPr id="9" name="object 4">
            <a:extLst>
              <a:ext uri="{FF2B5EF4-FFF2-40B4-BE49-F238E27FC236}">
                <a16:creationId xmlns:a16="http://schemas.microsoft.com/office/drawing/2014/main" id="{01E7902E-30A6-F9FA-832E-A373A69D0BE5}"/>
              </a:ext>
            </a:extLst>
          </p:cNvPr>
          <p:cNvSpPr txBox="1"/>
          <p:nvPr/>
        </p:nvSpPr>
        <p:spPr>
          <a:xfrm>
            <a:off x="1" y="1667536"/>
            <a:ext cx="2868328" cy="2433309"/>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Times New Roman"/>
              <a:cs typeface="Times New Roman"/>
            </a:endParaRPr>
          </a:p>
        </p:txBody>
      </p:sp>
    </p:spTree>
    <p:extLst>
      <p:ext uri="{BB962C8B-B14F-4D97-AF65-F5344CB8AC3E}">
        <p14:creationId xmlns:p14="http://schemas.microsoft.com/office/powerpoint/2010/main" val="2668530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174DBB-A3B6-37AD-F248-3DEE7B38CECA}"/>
              </a:ext>
            </a:extLst>
          </p:cNvPr>
          <p:cNvSpPr txBox="1"/>
          <p:nvPr/>
        </p:nvSpPr>
        <p:spPr>
          <a:xfrm>
            <a:off x="5932713" y="556043"/>
            <a:ext cx="2582636" cy="121215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400" b="1" kern="1200">
                <a:solidFill>
                  <a:schemeClr val="tx1"/>
                </a:solidFill>
                <a:latin typeface="+mj-lt"/>
                <a:ea typeface="+mj-ea"/>
                <a:cs typeface="+mj-cs"/>
              </a:rPr>
              <a:t>Co-Relation in </a:t>
            </a:r>
            <a:r>
              <a:rPr lang="en-US" sz="2400" b="1" kern="1200">
                <a:solidFill>
                  <a:schemeClr val="tx1"/>
                </a:solidFill>
                <a:effectLst/>
                <a:latin typeface="+mj-lt"/>
                <a:ea typeface="+mj-ea"/>
                <a:cs typeface="+mj-cs"/>
              </a:rPr>
              <a:t>merged data frame</a:t>
            </a:r>
          </a:p>
        </p:txBody>
      </p:sp>
      <p:pic>
        <p:nvPicPr>
          <p:cNvPr id="7" name="Picture 6">
            <a:extLst>
              <a:ext uri="{FF2B5EF4-FFF2-40B4-BE49-F238E27FC236}">
                <a16:creationId xmlns:a16="http://schemas.microsoft.com/office/drawing/2014/main" id="{A497A94D-E7E4-7463-3F8D-D5C782C9EFF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590335" y="676905"/>
            <a:ext cx="4837162" cy="3736707"/>
          </a:xfrm>
          <a:prstGeom prst="rect">
            <a:avLst/>
          </a:prstGeom>
        </p:spPr>
      </p:pic>
      <p:sp>
        <p:nvSpPr>
          <p:cNvPr id="8" name="object 4">
            <a:extLst>
              <a:ext uri="{FF2B5EF4-FFF2-40B4-BE49-F238E27FC236}">
                <a16:creationId xmlns:a16="http://schemas.microsoft.com/office/drawing/2014/main" id="{A7D33970-2B73-6BC4-4CF7-D3A99ECB691A}"/>
              </a:ext>
            </a:extLst>
          </p:cNvPr>
          <p:cNvSpPr txBox="1"/>
          <p:nvPr/>
        </p:nvSpPr>
        <p:spPr>
          <a:xfrm>
            <a:off x="5932713" y="1900107"/>
            <a:ext cx="2582636" cy="2585874"/>
          </a:xfrm>
          <a:prstGeom prst="rect">
            <a:avLst/>
          </a:prstGeom>
        </p:spPr>
        <p:txBody>
          <a:bodyPr vert="horz" lIns="91440" tIns="45720" rIns="91440" bIns="45720" rtlCol="0" anchor="t">
            <a:normAutofit/>
          </a:bodyPr>
          <a:lstStyle/>
          <a:p>
            <a:pPr marL="91440" marR="83820" indent="-228600">
              <a:lnSpc>
                <a:spcPct val="90000"/>
              </a:lnSpc>
              <a:spcAft>
                <a:spcPts val="600"/>
              </a:spcAft>
              <a:buFont typeface="Arial" panose="020B0604020202020204" pitchFamily="34" charset="0"/>
              <a:buChar char="•"/>
            </a:pPr>
            <a:r>
              <a:rPr lang="en-US" sz="1500" spc="-5"/>
              <a:t>In this correlation </a:t>
            </a:r>
            <a:r>
              <a:rPr lang="en-US" sz="1500"/>
              <a:t>matrix, </a:t>
            </a:r>
            <a:r>
              <a:rPr lang="en-US" sz="1500" spc="-5"/>
              <a:t>There </a:t>
            </a:r>
            <a:r>
              <a:rPr lang="en-US" sz="1500"/>
              <a:t>is </a:t>
            </a:r>
            <a:r>
              <a:rPr lang="en-US" sz="1500" spc="-5"/>
              <a:t>not </a:t>
            </a:r>
            <a:r>
              <a:rPr lang="en-US" sz="1500" spc="-430"/>
              <a:t> </a:t>
            </a:r>
            <a:r>
              <a:rPr lang="en-US" sz="1500" spc="-5"/>
              <a:t>a</a:t>
            </a:r>
            <a:r>
              <a:rPr lang="en-US" sz="1500"/>
              <a:t> </a:t>
            </a:r>
            <a:r>
              <a:rPr lang="en-US" sz="1500" spc="-5"/>
              <a:t>significant</a:t>
            </a:r>
            <a:r>
              <a:rPr lang="en-US" sz="1500"/>
              <a:t> </a:t>
            </a:r>
            <a:r>
              <a:rPr lang="en-US" sz="1500" spc="-5"/>
              <a:t>relationship</a:t>
            </a:r>
            <a:r>
              <a:rPr lang="en-US" sz="1500"/>
              <a:t> </a:t>
            </a:r>
            <a:r>
              <a:rPr lang="en-US" sz="1500" spc="-5"/>
              <a:t>between </a:t>
            </a:r>
            <a:r>
              <a:rPr lang="en-US" sz="1500" spc="-430"/>
              <a:t> </a:t>
            </a:r>
            <a:r>
              <a:rPr lang="en-US" sz="1500" spc="-5"/>
              <a:t>Rating,</a:t>
            </a:r>
            <a:r>
              <a:rPr lang="en-US" sz="1500"/>
              <a:t> </a:t>
            </a:r>
            <a:r>
              <a:rPr lang="en-US" sz="1500" spc="-10"/>
              <a:t>Reviews,</a:t>
            </a:r>
            <a:r>
              <a:rPr lang="en-US" sz="1500" spc="-5"/>
              <a:t> Size</a:t>
            </a:r>
            <a:r>
              <a:rPr lang="en-US" sz="1500"/>
              <a:t> </a:t>
            </a:r>
            <a:r>
              <a:rPr lang="en-US" sz="1500" spc="-5"/>
              <a:t>and</a:t>
            </a:r>
            <a:r>
              <a:rPr lang="en-US" sz="1500"/>
              <a:t> </a:t>
            </a:r>
            <a:r>
              <a:rPr lang="en-US" sz="1500" spc="-5"/>
              <a:t>Installs </a:t>
            </a:r>
            <a:r>
              <a:rPr lang="en-US" sz="1500"/>
              <a:t> </a:t>
            </a:r>
            <a:r>
              <a:rPr lang="en-US" sz="1500" spc="-5"/>
              <a:t>with respect to the Sentiment </a:t>
            </a:r>
            <a:r>
              <a:rPr lang="en-US" sz="1500"/>
              <a:t>polarity </a:t>
            </a:r>
            <a:r>
              <a:rPr lang="en-US" sz="1500" spc="-430"/>
              <a:t> </a:t>
            </a:r>
            <a:r>
              <a:rPr lang="en-US" sz="1500" spc="-5"/>
              <a:t>and Sentiment</a:t>
            </a:r>
            <a:r>
              <a:rPr lang="en-US" sz="1500" spc="20"/>
              <a:t> </a:t>
            </a:r>
            <a:r>
              <a:rPr lang="en-US" sz="1500" spc="-5"/>
              <a:t>subjectivity.</a:t>
            </a:r>
            <a:endParaRPr lang="en-US" sz="1500"/>
          </a:p>
        </p:txBody>
      </p:sp>
      <p:grpSp>
        <p:nvGrpSpPr>
          <p:cNvPr id="14" name="Group 13">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68" y="5053288"/>
            <a:ext cx="9155399" cy="92522"/>
            <a:chOff x="-5025" y="6737718"/>
            <a:chExt cx="12207200" cy="123363"/>
          </a:xfrm>
        </p:grpSpPr>
        <p:sp>
          <p:nvSpPr>
            <p:cNvPr id="15" name="Rectangle 14">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bject 13">
            <a:extLst>
              <a:ext uri="{FF2B5EF4-FFF2-40B4-BE49-F238E27FC236}">
                <a16:creationId xmlns:a16="http://schemas.microsoft.com/office/drawing/2014/main" id="{24CD2631-AD4A-E5D9-A3F1-D4A544CCCD5B}"/>
              </a:ext>
            </a:extLst>
          </p:cNvPr>
          <p:cNvSpPr/>
          <p:nvPr/>
        </p:nvSpPr>
        <p:spPr>
          <a:xfrm>
            <a:off x="261634" y="156755"/>
            <a:ext cx="513258" cy="50627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31168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67A5186C-3438-4D83-A03D-BD8A5E2D4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1540DFB4-867C-E2BB-EE93-8ED16E271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0" cy="1272309"/>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2197E8A-2A9C-BA52-55DD-E4A4A6AEBDD1}"/>
              </a:ext>
            </a:extLst>
          </p:cNvPr>
          <p:cNvSpPr txBox="1"/>
          <p:nvPr/>
        </p:nvSpPr>
        <p:spPr>
          <a:xfrm>
            <a:off x="442169" y="196521"/>
            <a:ext cx="5261622" cy="892833"/>
          </a:xfrm>
          <a:prstGeom prst="rect">
            <a:avLst/>
          </a:prstGeom>
        </p:spPr>
        <p:txBody>
          <a:bodyPr vert="horz" lIns="91440" tIns="45720" rIns="91440" bIns="45720" rtlCol="0" anchor="ctr">
            <a:normAutofit/>
          </a:bodyPr>
          <a:lstStyle/>
          <a:p>
            <a:pPr fontAlgn="base">
              <a:lnSpc>
                <a:spcPct val="90000"/>
              </a:lnSpc>
              <a:spcBef>
                <a:spcPct val="0"/>
              </a:spcBef>
              <a:spcAft>
                <a:spcPts val="600"/>
              </a:spcAft>
              <a:buClrTx/>
            </a:pPr>
            <a:r>
              <a:rPr lang="en-US" sz="2800" b="1">
                <a:effectLst/>
                <a:latin typeface="+mj-lt"/>
                <a:ea typeface="+mj-ea"/>
                <a:cs typeface="+mj-cs"/>
              </a:rPr>
              <a:t>Distribution of Apps updated over the Year and Month</a:t>
            </a:r>
          </a:p>
        </p:txBody>
      </p:sp>
      <p:pic>
        <p:nvPicPr>
          <p:cNvPr id="10" name="Picture 9" descr="A screenshot of a graph&#10;&#10;Description automatically generated">
            <a:extLst>
              <a:ext uri="{FF2B5EF4-FFF2-40B4-BE49-F238E27FC236}">
                <a16:creationId xmlns:a16="http://schemas.microsoft.com/office/drawing/2014/main" id="{92B108CA-ED98-D359-7FBA-7276AC34E9BF}"/>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544543" y="2145544"/>
            <a:ext cx="2504737" cy="2147811"/>
          </a:xfrm>
          <a:prstGeom prst="rect">
            <a:avLst/>
          </a:prstGeom>
        </p:spPr>
      </p:pic>
      <p:pic>
        <p:nvPicPr>
          <p:cNvPr id="12" name="Picture 11" descr="A graph of purple bars&#10;&#10;Description automatically generated">
            <a:extLst>
              <a:ext uri="{FF2B5EF4-FFF2-40B4-BE49-F238E27FC236}">
                <a16:creationId xmlns:a16="http://schemas.microsoft.com/office/drawing/2014/main" id="{4F9EBB21-9E6F-D568-0EF9-90ACCF4CD31D}"/>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Layer>
                </a14:imgProps>
              </a:ext>
            </a:extLst>
          </a:blip>
          <a:stretch>
            <a:fillRect/>
          </a:stretch>
        </p:blipFill>
        <p:spPr>
          <a:xfrm>
            <a:off x="3289624" y="2168951"/>
            <a:ext cx="2531324" cy="2100998"/>
          </a:xfrm>
          <a:prstGeom prst="rect">
            <a:avLst/>
          </a:prstGeom>
        </p:spPr>
      </p:pic>
      <p:pic>
        <p:nvPicPr>
          <p:cNvPr id="3" name="Picture 2" descr="A graph of a number of years&#10;&#10;Description automatically generated with medium confidence">
            <a:extLst>
              <a:ext uri="{FF2B5EF4-FFF2-40B4-BE49-F238E27FC236}">
                <a16:creationId xmlns:a16="http://schemas.microsoft.com/office/drawing/2014/main" id="{56069D48-9D20-86B1-D46B-525F68152223}"/>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8800"/>
                    </a14:imgEffect>
                  </a14:imgLayer>
                </a14:imgProps>
              </a:ext>
            </a:extLst>
          </a:blip>
          <a:stretch>
            <a:fillRect/>
          </a:stretch>
        </p:blipFill>
        <p:spPr>
          <a:xfrm>
            <a:off x="6051959" y="2494859"/>
            <a:ext cx="2531324" cy="1449182"/>
          </a:xfrm>
          <a:prstGeom prst="rect">
            <a:avLst/>
          </a:prstGeom>
          <a:effectLst/>
        </p:spPr>
      </p:pic>
      <p:sp>
        <p:nvSpPr>
          <p:cNvPr id="8" name="object 13">
            <a:extLst>
              <a:ext uri="{FF2B5EF4-FFF2-40B4-BE49-F238E27FC236}">
                <a16:creationId xmlns:a16="http://schemas.microsoft.com/office/drawing/2014/main" id="{635D42CA-2527-2913-28A4-21DD299AEF17}"/>
              </a:ext>
            </a:extLst>
          </p:cNvPr>
          <p:cNvSpPr/>
          <p:nvPr/>
        </p:nvSpPr>
        <p:spPr>
          <a:xfrm>
            <a:off x="44865" y="86484"/>
            <a:ext cx="513258" cy="506273"/>
          </a:xfrm>
          <a:prstGeom prst="rect">
            <a:avLst/>
          </a:prstGeom>
          <a:blipFill>
            <a:blip r:embed="rId8"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32929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322320" cy="452120"/>
          </a:xfrm>
          <a:prstGeom prst="rect">
            <a:avLst/>
          </a:prstGeom>
        </p:spPr>
        <p:txBody>
          <a:bodyPr vert="horz" wrap="square" lIns="0" tIns="12700" rIns="0" bIns="0" rtlCol="0">
            <a:spAutoFit/>
          </a:bodyPr>
          <a:lstStyle/>
          <a:p>
            <a:pPr marL="12700">
              <a:lnSpc>
                <a:spcPct val="100000"/>
              </a:lnSpc>
              <a:spcBef>
                <a:spcPts val="100"/>
              </a:spcBef>
            </a:pPr>
            <a:r>
              <a:rPr sz="2800" spc="-85" dirty="0"/>
              <a:t>Challenges</a:t>
            </a:r>
            <a:r>
              <a:rPr sz="2800" spc="-204" dirty="0"/>
              <a:t> </a:t>
            </a:r>
            <a:r>
              <a:rPr sz="2800" spc="-70" dirty="0"/>
              <a:t>Faced</a:t>
            </a:r>
            <a:endParaRPr sz="2800" dirty="0"/>
          </a:p>
        </p:txBody>
      </p:sp>
      <p:sp>
        <p:nvSpPr>
          <p:cNvPr id="5" name="object 2">
            <a:extLst>
              <a:ext uri="{FF2B5EF4-FFF2-40B4-BE49-F238E27FC236}">
                <a16:creationId xmlns:a16="http://schemas.microsoft.com/office/drawing/2014/main" id="{4A4F6F23-2135-9287-85CC-32690B9CC9A9}"/>
              </a:ext>
            </a:extLst>
          </p:cNvPr>
          <p:cNvSpPr txBox="1">
            <a:spLocks/>
          </p:cNvSpPr>
          <p:nvPr/>
        </p:nvSpPr>
        <p:spPr>
          <a:xfrm>
            <a:off x="3158065" y="284562"/>
            <a:ext cx="3322320"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0000"/>
              </a:buClr>
              <a:buSzPts val="28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pPr marL="12700">
              <a:spcBef>
                <a:spcPts val="100"/>
              </a:spcBef>
            </a:pPr>
            <a:r>
              <a:rPr lang="en-IN" sz="2800" b="1" spc="-85" dirty="0">
                <a:solidFill>
                  <a:schemeClr val="tx1"/>
                </a:solidFill>
              </a:rPr>
              <a:t>Challenges</a:t>
            </a:r>
            <a:r>
              <a:rPr lang="en-IN" sz="2800" b="1" spc="-204" dirty="0">
                <a:solidFill>
                  <a:schemeClr val="tx1"/>
                </a:solidFill>
              </a:rPr>
              <a:t> </a:t>
            </a:r>
            <a:r>
              <a:rPr lang="en-IN" sz="2800" b="1" spc="-70" dirty="0">
                <a:solidFill>
                  <a:schemeClr val="tx1"/>
                </a:solidFill>
              </a:rPr>
              <a:t>Faced</a:t>
            </a:r>
            <a:endParaRPr lang="en-IN" sz="2800" b="1" dirty="0">
              <a:solidFill>
                <a:schemeClr val="tx1"/>
              </a:solidFill>
            </a:endParaRPr>
          </a:p>
        </p:txBody>
      </p:sp>
      <p:graphicFrame>
        <p:nvGraphicFramePr>
          <p:cNvPr id="7" name="object 3">
            <a:extLst>
              <a:ext uri="{FF2B5EF4-FFF2-40B4-BE49-F238E27FC236}">
                <a16:creationId xmlns:a16="http://schemas.microsoft.com/office/drawing/2014/main" id="{0C23D8A3-99D4-26A8-D10E-C58B614EF548}"/>
              </a:ext>
            </a:extLst>
          </p:cNvPr>
          <p:cNvGraphicFramePr/>
          <p:nvPr/>
        </p:nvGraphicFramePr>
        <p:xfrm>
          <a:off x="62991" y="886988"/>
          <a:ext cx="8363584" cy="2233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a:cs typeface="Arial"/>
              </a:rPr>
              <a:t>Conclusion’s</a:t>
            </a:r>
            <a:endParaRPr sz="2800" b="1" dirty="0">
              <a:solidFill>
                <a:schemeClr val="tx1"/>
              </a:solidFill>
              <a:latin typeface="Arial"/>
              <a:cs typeface="Arial"/>
            </a:endParaRPr>
          </a:p>
        </p:txBody>
      </p:sp>
      <p:sp>
        <p:nvSpPr>
          <p:cNvPr id="3" name="object 3"/>
          <p:cNvSpPr txBox="1"/>
          <p:nvPr/>
        </p:nvSpPr>
        <p:spPr>
          <a:xfrm>
            <a:off x="195249" y="828801"/>
            <a:ext cx="8753500" cy="4090222"/>
          </a:xfrm>
          <a:prstGeom prst="rect">
            <a:avLst/>
          </a:prstGeom>
        </p:spPr>
        <p:txBody>
          <a:bodyPr vert="horz" wrap="square" lIns="0" tIns="118745" rIns="0" bIns="0" rtlCol="0">
            <a:spAutoFit/>
          </a:bodyPr>
          <a:lstStyle/>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92.19%</a:t>
            </a:r>
            <a:r>
              <a:rPr b="1" spc="-30"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Free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7.81%</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paid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in</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type.</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b="1" dirty="0">
                <a:solidFill>
                  <a:schemeClr val="accent5">
                    <a:lumMod val="50000"/>
                  </a:schemeClr>
                </a:solidFill>
                <a:latin typeface="Verdana" panose="020B0604030504040204" pitchFamily="34" charset="0"/>
                <a:ea typeface="Verdana" panose="020B0604030504040204" pitchFamily="34" charset="0"/>
              </a:rPr>
              <a:t>81.</a:t>
            </a:r>
            <a:r>
              <a:rPr lang="en-IN" b="1" dirty="0">
                <a:solidFill>
                  <a:schemeClr val="accent5">
                    <a:lumMod val="50000"/>
                  </a:schemeClr>
                </a:solidFill>
                <a:latin typeface="Verdana" panose="020B0604030504040204" pitchFamily="34" charset="0"/>
                <a:ea typeface="Verdana" panose="020B0604030504040204" pitchFamily="34" charset="0"/>
              </a:rPr>
              <a:t>8</a:t>
            </a:r>
            <a:r>
              <a:rPr b="1" dirty="0">
                <a:solidFill>
                  <a:schemeClr val="accent5">
                    <a:lumMod val="50000"/>
                  </a:schemeClr>
                </a:solidFill>
                <a:latin typeface="Verdana" panose="020B0604030504040204" pitchFamily="34" charset="0"/>
                <a:ea typeface="Verdana" panose="020B0604030504040204" pitchFamily="34" charset="0"/>
              </a:rPr>
              <a:t>0%</a:t>
            </a:r>
            <a:r>
              <a:rPr b="1" spc="-40"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have </a:t>
            </a:r>
            <a:r>
              <a:rPr b="1" spc="-10" dirty="0">
                <a:solidFill>
                  <a:schemeClr val="accent5">
                    <a:lumMod val="50000"/>
                  </a:schemeClr>
                </a:solidFill>
                <a:latin typeface="Verdana" panose="020B0604030504040204" pitchFamily="34" charset="0"/>
                <a:ea typeface="Verdana" panose="020B0604030504040204" pitchFamily="34" charset="0"/>
              </a:rPr>
              <a:t>Everyone</a:t>
            </a:r>
            <a:r>
              <a:rPr b="1" spc="2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content</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Events</a:t>
            </a:r>
            <a:r>
              <a:rPr b="1" spc="-1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category</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highest</a:t>
            </a:r>
            <a:r>
              <a:rPr b="1" spc="-2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mean</a:t>
            </a:r>
            <a:r>
              <a:rPr b="1" spc="-1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rating</a:t>
            </a:r>
            <a:r>
              <a:rPr b="1" spc="-4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of</a:t>
            </a:r>
            <a:r>
              <a:rPr b="1" spc="-2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4.39</a:t>
            </a:r>
            <a:r>
              <a:rPr b="1" spc="-15"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Dating</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category</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lowest </a:t>
            </a:r>
            <a:r>
              <a:rPr dirty="0">
                <a:solidFill>
                  <a:schemeClr val="accent5">
                    <a:lumMod val="50000"/>
                  </a:schemeClr>
                </a:solidFill>
                <a:latin typeface="Verdana" panose="020B0604030504040204" pitchFamily="34" charset="0"/>
                <a:ea typeface="Verdana" panose="020B0604030504040204" pitchFamily="34" charset="0"/>
                <a:cs typeface="Arial MT"/>
              </a:rPr>
              <a:t>4.05</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p>
          <a:p>
            <a:pPr marL="36000" algn="just">
              <a:spcBef>
                <a:spcPts val="1200"/>
              </a:spcBef>
              <a:tabLst>
                <a:tab pos="469265" algn="l"/>
                <a:tab pos="469900" algn="l"/>
              </a:tabLst>
            </a:pPr>
            <a:r>
              <a:rPr b="1" spc="-10" dirty="0">
                <a:solidFill>
                  <a:schemeClr val="accent5">
                    <a:lumMod val="50000"/>
                  </a:schemeClr>
                </a:solidFill>
                <a:latin typeface="Verdana" panose="020B0604030504040204" pitchFamily="34" charset="0"/>
                <a:ea typeface="Verdana" panose="020B0604030504040204" pitchFamily="34" charset="0"/>
              </a:rPr>
              <a:t>Family,</a:t>
            </a:r>
            <a:r>
              <a:rPr b="1" spc="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Game</a:t>
            </a:r>
            <a:r>
              <a:rPr b="1"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and</a:t>
            </a:r>
            <a:r>
              <a:rPr b="1" spc="-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Tools</a:t>
            </a:r>
            <a:r>
              <a:rPr b="1" spc="-15"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are</a:t>
            </a:r>
            <a:r>
              <a:rPr b="1" spc="-1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top</a:t>
            </a:r>
            <a:r>
              <a:rPr b="1" spc="-1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three</a:t>
            </a:r>
            <a:r>
              <a:rPr b="1" spc="-25"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categories</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having 1906,</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926</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829</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count.</a:t>
            </a:r>
            <a:r>
              <a:rPr lang="en-US" dirty="0">
                <a:solidFill>
                  <a:schemeClr val="accent5">
                    <a:lumMod val="50000"/>
                  </a:schemeClr>
                </a:solidFill>
                <a:latin typeface="Verdana" panose="020B0604030504040204" pitchFamily="34" charset="0"/>
                <a:ea typeface="Verdana" panose="020B0604030504040204" pitchFamily="34" charset="0"/>
                <a:cs typeface="Verdana"/>
              </a:rPr>
              <a:t> </a:t>
            </a:r>
          </a:p>
          <a:p>
            <a:pPr marL="36000" algn="just">
              <a:spcBef>
                <a:spcPts val="1200"/>
              </a:spcBef>
              <a:tabLst>
                <a:tab pos="469265" algn="l"/>
                <a:tab pos="469900" algn="l"/>
              </a:tabLst>
            </a:pPr>
            <a:r>
              <a:rPr lang="en-US" dirty="0">
                <a:solidFill>
                  <a:schemeClr val="accent5">
                    <a:lumMod val="50000"/>
                  </a:schemeClr>
                </a:solidFill>
                <a:latin typeface="Verdana" panose="020B0604030504040204" pitchFamily="34" charset="0"/>
                <a:ea typeface="Verdana" panose="020B0604030504040204" pitchFamily="34" charset="0"/>
                <a:cs typeface="Verdana"/>
              </a:rPr>
              <a:t>Most competitive category: </a:t>
            </a:r>
            <a:r>
              <a:rPr lang="en-US" b="1" dirty="0">
                <a:solidFill>
                  <a:schemeClr val="accent5">
                    <a:lumMod val="50000"/>
                  </a:schemeClr>
                </a:solidFill>
                <a:latin typeface="Verdana" panose="020B0604030504040204" pitchFamily="34" charset="0"/>
                <a:ea typeface="Verdana" panose="020B0604030504040204" pitchFamily="34" charset="0"/>
                <a:cs typeface="Verdana"/>
              </a:rPr>
              <a:t>Family</a:t>
            </a:r>
            <a:endParaRPr lang="en-US" dirty="0">
              <a:solidFill>
                <a:schemeClr val="accent5">
                  <a:lumMod val="50000"/>
                </a:schemeClr>
              </a:solidFill>
              <a:latin typeface="Verdana" panose="020B0604030504040204" pitchFamily="34" charset="0"/>
              <a:ea typeface="Verdana" panose="020B0604030504040204" pitchFamily="34" charset="0"/>
              <a:cs typeface="Verdana"/>
            </a:endParaRPr>
          </a:p>
          <a:p>
            <a:pPr marL="36000" algn="just">
              <a:spcBef>
                <a:spcPts val="1200"/>
              </a:spcBef>
              <a:tabLst>
                <a:tab pos="469265" algn="l"/>
                <a:tab pos="469900" algn="l"/>
              </a:tabLst>
            </a:pPr>
            <a:r>
              <a:rPr lang="en-US" dirty="0">
                <a:solidFill>
                  <a:schemeClr val="accent5">
                    <a:lumMod val="50000"/>
                  </a:schemeClr>
                </a:solidFill>
                <a:latin typeface="Verdana" panose="020B0604030504040204" pitchFamily="34" charset="0"/>
                <a:ea typeface="Verdana" panose="020B0604030504040204" pitchFamily="34" charset="0"/>
                <a:cs typeface="Verdana"/>
              </a:rPr>
              <a:t>Category with the highest number of installs: </a:t>
            </a:r>
            <a:r>
              <a:rPr lang="en-US" b="1" dirty="0">
                <a:solidFill>
                  <a:schemeClr val="accent5">
                    <a:lumMod val="50000"/>
                  </a:schemeClr>
                </a:solidFill>
                <a:latin typeface="Verdana" panose="020B0604030504040204" pitchFamily="34" charset="0"/>
                <a:ea typeface="Verdana" panose="020B0604030504040204" pitchFamily="34" charset="0"/>
                <a:cs typeface="Verdana"/>
              </a:rPr>
              <a:t>Game</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dirty="0">
                <a:solidFill>
                  <a:schemeClr val="accent5">
                    <a:lumMod val="50000"/>
                  </a:schemeClr>
                </a:solidFill>
                <a:latin typeface="Verdana" panose="020B0604030504040204" pitchFamily="34" charset="0"/>
                <a:ea typeface="Verdana" panose="020B0604030504040204" pitchFamily="34" charset="0"/>
                <a:cs typeface="Arial MT"/>
              </a:rPr>
              <a:t>Tools,</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Entertainment,</a:t>
            </a:r>
            <a:r>
              <a:rPr spc="-3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Education,</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Business</a:t>
            </a:r>
            <a:r>
              <a:rPr spc="-3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and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Medical</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top</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Genres.</a:t>
            </a: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8783</a:t>
            </a:r>
            <a:r>
              <a:rPr b="1" spc="-20" dirty="0">
                <a:solidFill>
                  <a:schemeClr val="accent5">
                    <a:lumMod val="50000"/>
                  </a:schemeClr>
                </a:solidFill>
                <a:latin typeface="Verdana" panose="020B0604030504040204" pitchFamily="34" charset="0"/>
                <a:ea typeface="Verdana" panose="020B0604030504040204" pitchFamily="34" charset="0"/>
              </a:rPr>
              <a:t> </a:t>
            </a:r>
            <a:r>
              <a:rPr b="1" spc="-15" dirty="0">
                <a:solidFill>
                  <a:schemeClr val="accent5">
                    <a:lumMod val="50000"/>
                  </a:schemeClr>
                </a:solidFill>
                <a:latin typeface="Verdana" panose="020B0604030504040204" pitchFamily="34" charset="0"/>
                <a:ea typeface="Verdana" panose="020B0604030504040204" pitchFamily="34" charset="0"/>
              </a:rPr>
              <a:t>Apps</a:t>
            </a:r>
            <a:r>
              <a:rPr b="1" spc="3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having </a:t>
            </a:r>
            <a:r>
              <a:rPr dirty="0">
                <a:solidFill>
                  <a:schemeClr val="accent5">
                    <a:lumMod val="50000"/>
                  </a:schemeClr>
                </a:solidFill>
                <a:latin typeface="Verdana" panose="020B0604030504040204" pitchFamily="34" charset="0"/>
                <a:ea typeface="Verdana" panose="020B0604030504040204" pitchFamily="34" charset="0"/>
                <a:cs typeface="Arial MT"/>
              </a:rPr>
              <a:t>size</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less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than</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or</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equal</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to</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50</a:t>
            </a:r>
            <a:r>
              <a:rPr b="1" spc="-1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MB.</a:t>
            </a:r>
            <a:endParaRPr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7749</a:t>
            </a:r>
            <a:r>
              <a:rPr b="1" spc="-20" dirty="0">
                <a:solidFill>
                  <a:schemeClr val="accent5">
                    <a:lumMod val="50000"/>
                  </a:schemeClr>
                </a:solidFill>
                <a:latin typeface="Verdana" panose="020B0604030504040204" pitchFamily="34" charset="0"/>
                <a:ea typeface="Verdana" panose="020B0604030504040204" pitchFamily="34" charset="0"/>
              </a:rPr>
              <a:t> </a:t>
            </a:r>
            <a:r>
              <a:rPr b="1" spc="-15" dirty="0">
                <a:solidFill>
                  <a:schemeClr val="accent5">
                    <a:lumMod val="50000"/>
                  </a:schemeClr>
                </a:solidFill>
                <a:latin typeface="Verdana" panose="020B0604030504040204" pitchFamily="34" charset="0"/>
                <a:ea typeface="Verdana" panose="020B0604030504040204" pitchFamily="34" charset="0"/>
              </a:rPr>
              <a:t>Apps</a:t>
            </a:r>
            <a:r>
              <a:rPr b="1" spc="3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has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more</a:t>
            </a:r>
            <a:r>
              <a:rPr b="1"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than</a:t>
            </a:r>
            <a:r>
              <a:rPr b="1" spc="-25"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4.0</a:t>
            </a:r>
            <a:r>
              <a:rPr b="1" spc="-15"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including</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both</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type</a:t>
            </a:r>
            <a:r>
              <a:rPr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of</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Overall</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sentiment</a:t>
            </a:r>
            <a:r>
              <a:rPr b="1" spc="135" dirty="0">
                <a:solidFill>
                  <a:schemeClr val="accent5">
                    <a:lumMod val="50000"/>
                  </a:schemeClr>
                </a:solidFill>
                <a:latin typeface="Verdana" panose="020B0604030504040204" pitchFamily="34" charset="0"/>
                <a:ea typeface="Verdana" panose="020B0604030504040204" pitchFamily="34" charset="0"/>
              </a:rPr>
              <a:t> </a:t>
            </a:r>
            <a:r>
              <a:rPr b="1" spc="-10" dirty="0">
                <a:solidFill>
                  <a:schemeClr val="accent5">
                    <a:lumMod val="50000"/>
                  </a:schemeClr>
                </a:solidFill>
                <a:latin typeface="Verdana" panose="020B0604030504040204" pitchFamily="34" charset="0"/>
                <a:ea typeface="Verdana" panose="020B0604030504040204" pitchFamily="34" charset="0"/>
              </a:rPr>
              <a:t>count</a:t>
            </a:r>
            <a:r>
              <a:rPr b="1" spc="145" dirty="0">
                <a:solidFill>
                  <a:schemeClr val="accent5">
                    <a:lumMod val="50000"/>
                  </a:schemeClr>
                </a:solidFill>
                <a:latin typeface="Verdana" panose="020B0604030504040204" pitchFamily="34" charset="0"/>
                <a:ea typeface="Verdana" panose="020B0604030504040204" pitchFamily="34" charset="0"/>
              </a:rPr>
              <a:t> </a:t>
            </a:r>
            <a:r>
              <a:rPr spc="-10" dirty="0">
                <a:solidFill>
                  <a:schemeClr val="accent5">
                    <a:lumMod val="50000"/>
                  </a:schemeClr>
                </a:solidFill>
                <a:latin typeface="Verdana" panose="020B0604030504040204" pitchFamily="34" charset="0"/>
                <a:ea typeface="Verdana" panose="020B0604030504040204" pitchFamily="34" charset="0"/>
                <a:cs typeface="Arial MT"/>
              </a:rPr>
              <a:t>of</a:t>
            </a:r>
            <a:r>
              <a:rPr spc="145" dirty="0">
                <a:solidFill>
                  <a:schemeClr val="accent5">
                    <a:lumMod val="50000"/>
                  </a:schemeClr>
                </a:solidFill>
                <a:latin typeface="Verdana" panose="020B0604030504040204" pitchFamily="34" charset="0"/>
                <a:ea typeface="Verdana" panose="020B0604030504040204" pitchFamily="34" charset="0"/>
                <a:cs typeface="Arial MT"/>
              </a:rPr>
              <a:t> </a:t>
            </a:r>
            <a:r>
              <a:rPr spc="-10" dirty="0">
                <a:solidFill>
                  <a:schemeClr val="accent5">
                    <a:lumMod val="50000"/>
                  </a:schemeClr>
                </a:solidFill>
                <a:latin typeface="Verdana" panose="020B0604030504040204" pitchFamily="34" charset="0"/>
                <a:ea typeface="Verdana" panose="020B0604030504040204" pitchFamily="34" charset="0"/>
                <a:cs typeface="Arial MT"/>
              </a:rPr>
              <a:t>merged</a:t>
            </a:r>
            <a:r>
              <a:rPr spc="1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dataset</a:t>
            </a:r>
            <a:r>
              <a:rPr spc="1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in</a:t>
            </a:r>
            <a:r>
              <a:rPr spc="1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which</a:t>
            </a:r>
            <a:r>
              <a:rPr spc="145"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Positive</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sentiment</a:t>
            </a:r>
            <a:r>
              <a:rPr b="1" spc="1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count</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is</a:t>
            </a:r>
            <a:r>
              <a:rPr b="1" spc="140" dirty="0">
                <a:solidFill>
                  <a:schemeClr val="accent5">
                    <a:lumMod val="50000"/>
                  </a:schemeClr>
                </a:solidFill>
                <a:latin typeface="Verdana" panose="020B0604030504040204" pitchFamily="34" charset="0"/>
                <a:ea typeface="Verdana" panose="020B0604030504040204" pitchFamily="34" charset="0"/>
              </a:rPr>
              <a:t> </a:t>
            </a:r>
            <a:r>
              <a:rPr b="1" spc="-10" dirty="0">
                <a:solidFill>
                  <a:schemeClr val="accent5">
                    <a:lumMod val="50000"/>
                  </a:schemeClr>
                </a:solidFill>
                <a:latin typeface="Verdana" panose="020B0604030504040204" pitchFamily="34" charset="0"/>
                <a:ea typeface="Verdana" panose="020B0604030504040204" pitchFamily="34" charset="0"/>
              </a:rPr>
              <a:t>64%,</a:t>
            </a:r>
            <a:r>
              <a:rPr b="1" spc="15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Negative </a:t>
            </a:r>
            <a:r>
              <a:rPr b="1" spc="-37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22%</a:t>
            </a:r>
            <a:r>
              <a:rPr b="1" spc="-1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and</a:t>
            </a:r>
            <a:r>
              <a:rPr b="1" spc="-2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Neutral</a:t>
            </a:r>
            <a:r>
              <a:rPr b="1" spc="-20" dirty="0">
                <a:solidFill>
                  <a:schemeClr val="accent5">
                    <a:lumMod val="50000"/>
                  </a:schemeClr>
                </a:solidFill>
                <a:latin typeface="Verdana" panose="020B0604030504040204" pitchFamily="34" charset="0"/>
                <a:ea typeface="Verdana" panose="020B0604030504040204" pitchFamily="34" charset="0"/>
              </a:rPr>
              <a:t> 1</a:t>
            </a:r>
            <a:r>
              <a:rPr lang="en-IN" b="1" spc="-20" dirty="0">
                <a:solidFill>
                  <a:schemeClr val="accent5">
                    <a:lumMod val="50000"/>
                  </a:schemeClr>
                </a:solidFill>
                <a:latin typeface="Verdana" panose="020B0604030504040204" pitchFamily="34" charset="0"/>
                <a:ea typeface="Verdana" panose="020B0604030504040204" pitchFamily="34" charset="0"/>
              </a:rPr>
              <a:t>4</a:t>
            </a:r>
            <a:r>
              <a:rPr b="1" spc="-20" dirty="0">
                <a:solidFill>
                  <a:schemeClr val="accent5">
                    <a:lumMod val="50000"/>
                  </a:schemeClr>
                </a:solidFill>
                <a:latin typeface="Verdana" panose="020B0604030504040204" pitchFamily="34" charset="0"/>
                <a:ea typeface="Verdana" panose="020B0604030504040204" pitchFamily="34" charset="0"/>
              </a:rPr>
              <a:t>%.</a:t>
            </a:r>
            <a:r>
              <a:rPr lang="en-US" dirty="0">
                <a:solidFill>
                  <a:schemeClr val="accent5">
                    <a:lumMod val="50000"/>
                  </a:schemeClr>
                </a:solidFill>
                <a:latin typeface="Verdana" panose="020B0604030504040204" pitchFamily="34" charset="0"/>
                <a:ea typeface="Verdana" panose="020B0604030504040204" pitchFamily="34" charset="0"/>
                <a:cs typeface="Arial MT"/>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D60355-3C7D-F68A-624D-723A9F8E5360}"/>
              </a:ext>
            </a:extLst>
          </p:cNvPr>
          <p:cNvSpPr txBox="1"/>
          <p:nvPr/>
        </p:nvSpPr>
        <p:spPr>
          <a:xfrm>
            <a:off x="160866" y="946870"/>
            <a:ext cx="8662881" cy="3908762"/>
          </a:xfrm>
          <a:prstGeom prst="rect">
            <a:avLst/>
          </a:prstGeom>
          <a:noFill/>
        </p:spPr>
        <p:txBody>
          <a:bodyPr wrap="square">
            <a:spAutoFit/>
          </a:bodyPr>
          <a:lstStyle/>
          <a:p>
            <a:pPr marL="36000" algn="just">
              <a:spcBef>
                <a:spcPts val="1200"/>
              </a:spcBef>
              <a:buClr>
                <a:srgbClr val="F5FCFF"/>
              </a:buClr>
              <a:buSzPct val="71428"/>
              <a:tabLst>
                <a:tab pos="354965" algn="l"/>
                <a:tab pos="355600" algn="l"/>
              </a:tabLst>
            </a:pPr>
            <a:r>
              <a:rPr lang="en-US" sz="1400" dirty="0">
                <a:solidFill>
                  <a:schemeClr val="accent5">
                    <a:lumMod val="50000"/>
                  </a:schemeClr>
                </a:solidFill>
                <a:latin typeface="Verdana" panose="020B0604030504040204" pitchFamily="34" charset="0"/>
                <a:ea typeface="Verdana" panose="020B0604030504040204" pitchFamily="34" charset="0"/>
                <a:cs typeface="Arial MT"/>
              </a:rPr>
              <a:t>It's</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good</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to</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develop</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a</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5" dirty="0">
                <a:solidFill>
                  <a:schemeClr val="accent5">
                    <a:lumMod val="50000"/>
                  </a:schemeClr>
                </a:solidFill>
                <a:latin typeface="Verdana" panose="020B0604030504040204" pitchFamily="34" charset="0"/>
                <a:ea typeface="Verdana" panose="020B0604030504040204" pitchFamily="34" charset="0"/>
              </a:rPr>
              <a:t>Free</a:t>
            </a:r>
            <a:r>
              <a:rPr lang="en-US" sz="1400" b="1" spc="-15" dirty="0">
                <a:solidFill>
                  <a:schemeClr val="accent5">
                    <a:lumMod val="50000"/>
                  </a:schemeClr>
                </a:solidFill>
                <a:latin typeface="Verdana" panose="020B0604030504040204" pitchFamily="34" charset="0"/>
                <a:ea typeface="Verdana" panose="020B0604030504040204" pitchFamily="34" charset="0"/>
              </a:rPr>
              <a:t> type</a:t>
            </a:r>
            <a:r>
              <a:rPr lang="en-US" sz="1400" b="1" spc="30" dirty="0">
                <a:solidFill>
                  <a:schemeClr val="accent5">
                    <a:lumMod val="50000"/>
                  </a:schemeClr>
                </a:solidFill>
                <a:latin typeface="Verdana" panose="020B0604030504040204" pitchFamily="34" charset="0"/>
                <a:ea typeface="Verdana" panose="020B0604030504040204" pitchFamily="34" charset="0"/>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app</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and</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having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a</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content</a:t>
            </a:r>
            <a:r>
              <a:rPr lang="en-US" sz="1400" spc="-3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rating</a:t>
            </a:r>
            <a:r>
              <a:rPr lang="en-US" sz="1400" spc="-2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for</a:t>
            </a:r>
            <a:r>
              <a:rPr lang="en-US" sz="1400" spc="-2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10" dirty="0">
                <a:solidFill>
                  <a:schemeClr val="accent5">
                    <a:lumMod val="50000"/>
                  </a:schemeClr>
                </a:solidFill>
                <a:latin typeface="Verdana" panose="020B0604030504040204" pitchFamily="34" charset="0"/>
                <a:ea typeface="Verdana" panose="020B0604030504040204" pitchFamily="34" charset="0"/>
              </a:rPr>
              <a:t>Everyone.</a:t>
            </a:r>
          </a:p>
          <a:p>
            <a:pPr marL="36000" algn="just">
              <a:spcBef>
                <a:spcPts val="1200"/>
              </a:spcBef>
              <a:tabLst>
                <a:tab pos="469265" algn="l"/>
                <a:tab pos="469900" algn="l"/>
              </a:tabLst>
            </a:pP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Percentage</a:t>
            </a:r>
            <a:r>
              <a:rPr lang="en-US" sz="1400" spc="-17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of</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apps</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that</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top</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rated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40" dirty="0">
                <a:solidFill>
                  <a:schemeClr val="accent5">
                    <a:lumMod val="50000"/>
                  </a:schemeClr>
                </a:solidFill>
                <a:latin typeface="Verdana" panose="020B0604030504040204" pitchFamily="34" charset="0"/>
                <a:ea typeface="Verdana" panose="020B0604030504040204" pitchFamily="34" charset="0"/>
                <a:cs typeface="Verdana"/>
              </a:rPr>
              <a:t>=</a:t>
            </a:r>
            <a:r>
              <a:rPr lang="en-US" sz="1400" spc="-37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34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81.80%</a:t>
            </a:r>
            <a:endParaRPr lang="en-US" sz="1400"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tabLst>
                <a:tab pos="469265" algn="l"/>
                <a:tab pos="469900" algn="l"/>
              </a:tabLst>
            </a:pP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There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145" dirty="0">
                <a:solidFill>
                  <a:schemeClr val="accent5">
                    <a:lumMod val="50000"/>
                  </a:schemeClr>
                </a:solidFill>
                <a:latin typeface="Verdana" panose="020B0604030504040204" pitchFamily="34" charset="0"/>
                <a:ea typeface="Verdana" panose="020B0604030504040204" pitchFamily="34" charset="0"/>
                <a:cs typeface="Verdana"/>
              </a:rPr>
              <a:t>20</a:t>
            </a:r>
            <a:r>
              <a:rPr lang="en-US" sz="1400" b="1" spc="-10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5" dirty="0">
                <a:solidFill>
                  <a:schemeClr val="accent5">
                    <a:lumMod val="50000"/>
                  </a:schemeClr>
                </a:solidFill>
                <a:latin typeface="Verdana" panose="020B0604030504040204" pitchFamily="34" charset="0"/>
                <a:ea typeface="Verdana" panose="020B0604030504040204" pitchFamily="34" charset="0"/>
                <a:cs typeface="Verdana"/>
              </a:rPr>
              <a:t>free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apps</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that</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0" dirty="0">
                <a:solidFill>
                  <a:schemeClr val="accent5">
                    <a:lumMod val="50000"/>
                  </a:schemeClr>
                </a:solidFill>
                <a:latin typeface="Verdana" panose="020B0604030504040204" pitchFamily="34" charset="0"/>
                <a:ea typeface="Verdana" panose="020B0604030504040204" pitchFamily="34" charset="0"/>
                <a:cs typeface="Verdana"/>
              </a:rPr>
              <a:t>have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been</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installed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over</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0" dirty="0">
                <a:solidFill>
                  <a:schemeClr val="accent5">
                    <a:lumMod val="50000"/>
                  </a:schemeClr>
                </a:solidFill>
                <a:latin typeface="Verdana" panose="020B0604030504040204" pitchFamily="34" charset="0"/>
                <a:ea typeface="Verdana" panose="020B0604030504040204" pitchFamily="34" charset="0"/>
                <a:cs typeface="Verdana"/>
              </a:rPr>
              <a:t>a</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60" dirty="0">
                <a:solidFill>
                  <a:schemeClr val="accent5">
                    <a:lumMod val="50000"/>
                  </a:schemeClr>
                </a:solidFill>
                <a:latin typeface="Verdana" panose="020B0604030504040204" pitchFamily="34" charset="0"/>
                <a:ea typeface="Verdana" panose="020B0604030504040204" pitchFamily="34" charset="0"/>
                <a:cs typeface="Verdana"/>
              </a:rPr>
              <a:t>billion</a:t>
            </a:r>
            <a:r>
              <a:rPr lang="en-US" sz="1400" b="1" spc="-11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times</a:t>
            </a:r>
            <a:endParaRPr lang="en-US" sz="1400" dirty="0">
              <a:solidFill>
                <a:schemeClr val="accent5">
                  <a:lumMod val="50000"/>
                </a:schemeClr>
              </a:solidFill>
              <a:latin typeface="Verdana" panose="020B0604030504040204" pitchFamily="34" charset="0"/>
              <a:ea typeface="Verdana" panose="020B0604030504040204" pitchFamily="34" charset="0"/>
              <a:cs typeface="Verdana"/>
            </a:endParaRPr>
          </a:p>
          <a:p>
            <a:pPr marL="36000" marR="5080" algn="just">
              <a:spcBef>
                <a:spcPts val="1200"/>
              </a:spcBef>
              <a:tabLst>
                <a:tab pos="469265" algn="l"/>
                <a:tab pos="469900" algn="l"/>
              </a:tabLst>
            </a:pPr>
            <a:r>
              <a:rPr lang="en-US" sz="1400" b="1" spc="-55" dirty="0">
                <a:solidFill>
                  <a:schemeClr val="accent5">
                    <a:lumMod val="50000"/>
                  </a:schemeClr>
                </a:solidFill>
                <a:latin typeface="Verdana" panose="020B0604030504040204" pitchFamily="34" charset="0"/>
                <a:ea typeface="Verdana" panose="020B0604030504040204" pitchFamily="34" charset="0"/>
                <a:cs typeface="Verdana"/>
              </a:rPr>
              <a:t>Minecraft</a:t>
            </a:r>
            <a:r>
              <a:rPr lang="en-US" sz="1400" b="1" spc="-4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is</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only</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5" dirty="0">
                <a:solidFill>
                  <a:schemeClr val="accent5">
                    <a:lumMod val="50000"/>
                  </a:schemeClr>
                </a:solidFill>
                <a:latin typeface="Verdana" panose="020B0604030504040204" pitchFamily="34" charset="0"/>
                <a:ea typeface="Verdana" panose="020B0604030504040204" pitchFamily="34" charset="0"/>
                <a:cs typeface="Verdana"/>
              </a:rPr>
              <a:t>app</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in</a:t>
            </a:r>
            <a:r>
              <a:rPr lang="en-US" sz="1400" spc="-9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paid</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category</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with</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over</a:t>
            </a:r>
            <a:r>
              <a:rPr lang="en-US" sz="1400" spc="-8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10M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i</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nstalls,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and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5" dirty="0">
                <a:solidFill>
                  <a:schemeClr val="accent5">
                    <a:lumMod val="50000"/>
                  </a:schemeClr>
                </a:solidFill>
                <a:latin typeface="Verdana" panose="020B0604030504040204" pitchFamily="34" charset="0"/>
                <a:ea typeface="Verdana" panose="020B0604030504040204" pitchFamily="34" charset="0"/>
                <a:cs typeface="Verdana"/>
              </a:rPr>
              <a:t>also</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has</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produced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most</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revenue</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only</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60" dirty="0">
                <a:solidFill>
                  <a:schemeClr val="accent5">
                    <a:lumMod val="50000"/>
                  </a:schemeClr>
                </a:solidFill>
                <a:latin typeface="Verdana" panose="020B0604030504040204" pitchFamily="34" charset="0"/>
                <a:ea typeface="Verdana" panose="020B0604030504040204" pitchFamily="34" charset="0"/>
                <a:cs typeface="Verdana"/>
              </a:rPr>
              <a:t>from</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installation</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75" dirty="0">
                <a:solidFill>
                  <a:schemeClr val="accent5">
                    <a:lumMod val="50000"/>
                  </a:schemeClr>
                </a:solidFill>
                <a:latin typeface="Verdana" panose="020B0604030504040204" pitchFamily="34" charset="0"/>
                <a:ea typeface="Verdana" panose="020B0604030504040204" pitchFamily="34" charset="0"/>
                <a:cs typeface="Verdana"/>
              </a:rPr>
              <a:t>fee.</a:t>
            </a:r>
            <a:endParaRPr lang="en-US" sz="1400" dirty="0">
              <a:solidFill>
                <a:schemeClr val="accent5">
                  <a:lumMod val="50000"/>
                </a:schemeClr>
              </a:solidFill>
              <a:latin typeface="Verdana" panose="020B0604030504040204" pitchFamily="34" charset="0"/>
              <a:ea typeface="Verdana" panose="020B0604030504040204" pitchFamily="34" charset="0"/>
              <a:cs typeface="Verdana"/>
            </a:endParaRPr>
          </a:p>
          <a:p>
            <a:pPr marL="36000" algn="just">
              <a:spcBef>
                <a:spcPts val="1200"/>
              </a:spcBef>
              <a:buClr>
                <a:srgbClr val="F5FCFF"/>
              </a:buClr>
              <a:buSzPct val="71428"/>
              <a:tabLst>
                <a:tab pos="354965" algn="l"/>
                <a:tab pos="355600" algn="l"/>
              </a:tabLst>
            </a:pPr>
            <a:r>
              <a:rPr lang="en-US" sz="1400" dirty="0">
                <a:solidFill>
                  <a:schemeClr val="accent5">
                    <a:lumMod val="50000"/>
                  </a:schemeClr>
                </a:solidFill>
                <a:latin typeface="Verdana" panose="020B0604030504040204" pitchFamily="34" charset="0"/>
                <a:ea typeface="Verdana" panose="020B0604030504040204" pitchFamily="34" charset="0"/>
                <a:cs typeface="Arial MT"/>
              </a:rPr>
              <a:t>Price,</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Rating,</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Size </a:t>
            </a:r>
            <a:r>
              <a:rPr lang="en-US" sz="1400" b="1" spc="-5" dirty="0">
                <a:solidFill>
                  <a:schemeClr val="accent5">
                    <a:lumMod val="50000"/>
                  </a:schemeClr>
                </a:solidFill>
                <a:latin typeface="Verdana" panose="020B0604030504040204" pitchFamily="34" charset="0"/>
                <a:ea typeface="Verdana" panose="020B0604030504040204" pitchFamily="34" charset="0"/>
              </a:rPr>
              <a:t>has</a:t>
            </a:r>
            <a:r>
              <a:rPr lang="en-US" sz="1400" b="1" spc="-1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no</a:t>
            </a:r>
            <a:r>
              <a:rPr lang="en-US" sz="1400" b="1" spc="-10"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or</a:t>
            </a:r>
            <a:r>
              <a:rPr lang="en-US" sz="1400" b="1" spc="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very</a:t>
            </a:r>
            <a:r>
              <a:rPr lang="en-US" sz="1400" b="1" dirty="0">
                <a:solidFill>
                  <a:schemeClr val="accent5">
                    <a:lumMod val="50000"/>
                  </a:schemeClr>
                </a:solidFill>
                <a:latin typeface="Verdana" panose="020B0604030504040204" pitchFamily="34" charset="0"/>
                <a:ea typeface="Verdana" panose="020B0604030504040204" pitchFamily="34" charset="0"/>
              </a:rPr>
              <a:t> less</a:t>
            </a:r>
            <a:r>
              <a:rPr lang="en-US" sz="1400" b="1" spc="-2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correlation</a:t>
            </a:r>
            <a:r>
              <a:rPr lang="en-US" sz="1400" b="1" spc="-40" dirty="0">
                <a:solidFill>
                  <a:schemeClr val="accent5">
                    <a:lumMod val="50000"/>
                  </a:schemeClr>
                </a:solidFill>
                <a:latin typeface="Verdana" panose="020B0604030504040204" pitchFamily="34" charset="0"/>
                <a:ea typeface="Verdana" panose="020B0604030504040204" pitchFamily="34" charset="0"/>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with</a:t>
            </a:r>
            <a:r>
              <a:rPr lang="en-US" sz="1400" spc="1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5" dirty="0">
                <a:solidFill>
                  <a:schemeClr val="accent5">
                    <a:lumMod val="50000"/>
                  </a:schemeClr>
                </a:solidFill>
                <a:latin typeface="Verdana" panose="020B0604030504040204" pitchFamily="34" charset="0"/>
                <a:ea typeface="Verdana" panose="020B0604030504040204" pitchFamily="34" charset="0"/>
              </a:rPr>
              <a:t>Sentiment</a:t>
            </a:r>
            <a:r>
              <a:rPr lang="en-US" sz="1400" b="1" spc="-20"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Polarity</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t>
            </a:r>
            <a:endParaRPr lang="en-US" sz="1400" b="1" spc="-10"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median size of the apps in the play store is 12 MB</a:t>
            </a:r>
          </a:p>
          <a:p>
            <a:pPr marL="36000" marR="2413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apps whose size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varies with device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average app installs.</a:t>
            </a:r>
          </a:p>
          <a:p>
            <a:pPr marL="36000" marR="508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apps whose size is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greater than 90 MB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average user reviews, </a:t>
            </a:r>
            <a:r>
              <a:rPr lang="en-US" sz="1400" dirty="0" err="1">
                <a:solidFill>
                  <a:schemeClr val="accent5">
                    <a:lumMod val="50000"/>
                  </a:schemeClr>
                </a:solidFill>
                <a:latin typeface="Verdana" panose="020B0604030504040204" pitchFamily="34" charset="0"/>
                <a:ea typeface="Verdana" panose="020B0604030504040204" pitchFamily="34" charset="0"/>
              </a:rPr>
              <a:t>ie</a:t>
            </a:r>
            <a:r>
              <a:rPr lang="en-US" sz="1400" dirty="0">
                <a:solidFill>
                  <a:schemeClr val="accent5">
                    <a:lumMod val="50000"/>
                  </a:schemeClr>
                </a:solidFill>
                <a:latin typeface="Verdana" panose="020B0604030504040204" pitchFamily="34" charset="0"/>
                <a:ea typeface="Verdana" panose="020B0604030504040204" pitchFamily="34" charset="0"/>
              </a:rPr>
              <a:t>, they are more popular than the rest.</a:t>
            </a:r>
          </a:p>
          <a:p>
            <a:pPr marL="36000" marR="10160" algn="just">
              <a:spcBef>
                <a:spcPts val="1200"/>
              </a:spcBef>
              <a:tabLst>
                <a:tab pos="469265" algn="l"/>
                <a:tab pos="469900" algn="l"/>
              </a:tabLst>
            </a:pPr>
            <a:r>
              <a:rPr lang="en-US" sz="1400" b="1" dirty="0">
                <a:solidFill>
                  <a:schemeClr val="accent5">
                    <a:lumMod val="50000"/>
                  </a:schemeClr>
                </a:solidFill>
                <a:latin typeface="Verdana" panose="020B0604030504040204" pitchFamily="34" charset="0"/>
                <a:ea typeface="Verdana" panose="020B0604030504040204" pitchFamily="34" charset="0"/>
                <a:cs typeface="Verdana"/>
              </a:rPr>
              <a:t>Helix Jump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positive reviews and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Angry  Birds Classic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negative reviews.</a:t>
            </a:r>
          </a:p>
        </p:txBody>
      </p:sp>
      <p:sp>
        <p:nvSpPr>
          <p:cNvPr id="6" name="object 2">
            <a:extLst>
              <a:ext uri="{FF2B5EF4-FFF2-40B4-BE49-F238E27FC236}">
                <a16:creationId xmlns:a16="http://schemas.microsoft.com/office/drawing/2014/main" id="{5B037C62-F3ED-5EF5-E947-5DAA8C8D198A}"/>
              </a:ext>
            </a:extLst>
          </p:cNvPr>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a:cs typeface="Arial"/>
              </a:rPr>
              <a:t>Conclusion’s</a:t>
            </a:r>
            <a:endParaRPr sz="2800" b="1" dirty="0">
              <a:solidFill>
                <a:schemeClr val="tx1"/>
              </a:solidFill>
              <a:latin typeface="Arial"/>
              <a:cs typeface="Arial"/>
            </a:endParaRPr>
          </a:p>
        </p:txBody>
      </p:sp>
    </p:spTree>
    <p:extLst>
      <p:ext uri="{BB962C8B-B14F-4D97-AF65-F5344CB8AC3E}">
        <p14:creationId xmlns:p14="http://schemas.microsoft.com/office/powerpoint/2010/main" val="2223679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3"/>
          <p:cNvSpPr txBox="1"/>
          <p:nvPr/>
        </p:nvSpPr>
        <p:spPr>
          <a:xfrm>
            <a:off x="907647" y="153041"/>
            <a:ext cx="6247237" cy="46767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800" b="1" i="0" u="none" strike="noStrike" cap="none" dirty="0">
                <a:solidFill>
                  <a:schemeClr val="dk1"/>
                </a:solidFill>
                <a:latin typeface="Arial"/>
                <a:ea typeface="Arial"/>
                <a:cs typeface="Arial"/>
                <a:sym typeface="Arial"/>
              </a:rPr>
              <a:t>Introduction</a:t>
            </a:r>
            <a:endParaRPr sz="2800" dirty="0"/>
          </a:p>
        </p:txBody>
      </p:sp>
      <p:pic>
        <p:nvPicPr>
          <p:cNvPr id="6" name="Picture 5" hidden="1">
            <a:extLst>
              <a:ext uri="{FF2B5EF4-FFF2-40B4-BE49-F238E27FC236}">
                <a16:creationId xmlns:a16="http://schemas.microsoft.com/office/drawing/2014/main" id="{EC85476F-92CE-0BB6-50AE-A33BBE2D9E0A}"/>
              </a:ext>
            </a:extLst>
          </p:cNvPr>
          <p:cNvPicPr>
            <a:picLocks noChangeAspect="1"/>
          </p:cNvPicPr>
          <p:nvPr/>
        </p:nvPicPr>
        <p:blipFill>
          <a:blip r:embed="rId3"/>
          <a:stretch>
            <a:fillRect/>
          </a:stretch>
        </p:blipFill>
        <p:spPr>
          <a:xfrm>
            <a:off x="209405" y="830638"/>
            <a:ext cx="8674811" cy="3762302"/>
          </a:xfrm>
          <a:prstGeom prst="rect">
            <a:avLst/>
          </a:prstGeom>
        </p:spPr>
      </p:pic>
      <p:sp>
        <p:nvSpPr>
          <p:cNvPr id="899" name="Google Shape;899;p3"/>
          <p:cNvSpPr txBox="1"/>
          <p:nvPr/>
        </p:nvSpPr>
        <p:spPr>
          <a:xfrm>
            <a:off x="0" y="830638"/>
            <a:ext cx="9144000" cy="4312862"/>
          </a:xfrm>
          <a:prstGeom prst="rect">
            <a:avLst/>
          </a:prstGeom>
          <a:noFill/>
          <a:ln>
            <a:noFill/>
          </a:ln>
        </p:spPr>
        <p:style>
          <a:lnRef idx="0">
            <a:scrgbClr r="0" g="0" b="0"/>
          </a:lnRef>
          <a:fillRef idx="0">
            <a:scrgbClr r="0" g="0" b="0"/>
          </a:fillRef>
          <a:effectRef idx="0">
            <a:scrgbClr r="0" g="0" b="0"/>
          </a:effectRef>
          <a:fontRef idx="minor">
            <a:schemeClr val="accent5"/>
          </a:fontRef>
        </p:style>
        <p:txBody>
          <a:bodyPr spcFirstLastPara="1" wrap="square" lIns="91425" tIns="45700" rIns="91425" bIns="45700" anchor="t" anchorCtr="0">
            <a:noAutofit/>
          </a:bodyPr>
          <a:lstStyle/>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Android is the most popular operating system in the world, with over 2.5 billion active users spanning over 190 countries.</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Google Play was launched on March 6, 2012, bringing together the Android Market marking a shift in Google's digital distribution strategy.</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 Android is the dominant mobile operating system today more than 85% of all mobile devices running Google’s OS. The Google Play Store is the largest and most popular Android app store. </a:t>
            </a:r>
            <a:endParaRPr lang="en-IN" sz="1600" spc="-1" dirty="0">
              <a:solidFill>
                <a:schemeClr val="accent5">
                  <a:lumMod val="50000"/>
                </a:schemeClr>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There are more than 3.04 million apps found on Google Play Store.</a:t>
            </a:r>
          </a:p>
          <a:p>
            <a:pPr marL="216000" indent="-72000" algn="just">
              <a:lnSpc>
                <a:spcPct val="100000"/>
              </a:lnSpc>
              <a:buClr>
                <a:srgbClr val="000000"/>
              </a:buClr>
              <a:buFont typeface="Arial"/>
              <a:buChar char="•"/>
            </a:pPr>
            <a:r>
              <a:rPr lang="en-US" sz="1600" spc="-1" dirty="0">
                <a:solidFill>
                  <a:schemeClr val="accent5">
                    <a:lumMod val="50000"/>
                  </a:schemeClr>
                </a:solidFill>
                <a:latin typeface="Verdana" panose="020B0604030504040204" pitchFamily="34" charset="0"/>
                <a:ea typeface="Verdana" panose="020B0604030504040204" pitchFamily="34" charset="0"/>
              </a:rPr>
              <a:t> </a:t>
            </a: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 Play Store app data has enormous potential to drive app-making businesses to success.</a:t>
            </a:r>
          </a:p>
          <a:p>
            <a:pPr marL="216000" indent="-72000" algn="just">
              <a:lnSpc>
                <a:spcPct val="100000"/>
              </a:lnSpc>
              <a:buClr>
                <a:srgbClr val="000000"/>
              </a:buClr>
              <a:buFont typeface="Arial"/>
              <a:buChar char="•"/>
            </a:pPr>
            <a:endParaRPr lang="en-US" sz="1600" spc="-1" dirty="0">
              <a:solidFill>
                <a:schemeClr val="accent5">
                  <a:lumMod val="50000"/>
                </a:schemeClr>
              </a:solidFill>
              <a:latin typeface="Verdana" panose="020B0604030504040204" pitchFamily="34" charset="0"/>
              <a:ea typeface="Verdana" panose="020B0604030504040204" pitchFamily="34" charset="0"/>
            </a:endParaRPr>
          </a:p>
          <a:p>
            <a:pPr marL="343080" indent="-343080" algn="just">
              <a:lnSpc>
                <a:spcPct val="100000"/>
              </a:lnSpc>
              <a:buClr>
                <a:srgbClr val="000000"/>
              </a:buClr>
              <a:buFont typeface="Arial"/>
              <a:buAutoNum type="arabicParen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 purpose of our project is to gather and analyze detailed information on apps in the Google Play Store in order to provide insights into app features and the current state of the Android app market.      </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343080" indent="-343080" algn="just">
              <a:lnSpc>
                <a:spcPct val="100000"/>
              </a:lnSpc>
              <a:buClr>
                <a:srgbClr val="000000"/>
              </a:buClr>
              <a:buAutoNum type="arabicParen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 The Objective of the project is to Explore and analyze the data to discover key factors responsible for app engagement and success</a:t>
            </a:r>
            <a:r>
              <a:rPr lang="en-US" sz="1600" b="0" strike="noStrike" spc="-1" dirty="0">
                <a:solidFill>
                  <a:schemeClr val="accent5">
                    <a:lumMod val="50000"/>
                  </a:schemeClr>
                </a:solidFill>
                <a:latin typeface="Montserrat"/>
                <a:ea typeface="Arial"/>
              </a:rPr>
              <a:t>.</a:t>
            </a:r>
            <a:endParaRPr lang="en-IN" sz="1600" b="0" strike="noStrike" spc="-1" dirty="0">
              <a:solidFill>
                <a:schemeClr val="accent5">
                  <a:lumMod val="50000"/>
                </a:schemeClr>
              </a:solidFill>
              <a:latin typeface="Arial"/>
            </a:endParaRPr>
          </a:p>
          <a:p>
            <a:pPr marL="216000" indent="-72000" algn="just">
              <a:lnSpc>
                <a:spcPct val="100000"/>
              </a:lnSpc>
              <a:buClr>
                <a:srgbClr val="000000"/>
              </a:buClr>
              <a:buFont typeface="Arial"/>
              <a:buChar char="•"/>
            </a:pPr>
            <a:endParaRPr lang="en-US" b="0" strike="noStrike" spc="-1" dirty="0">
              <a:solidFill>
                <a:srgbClr val="000000"/>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spc="-1" dirty="0">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b="0" strike="noStrike" spc="-1" dirty="0">
              <a:latin typeface="Verdana" panose="020B0604030504040204" pitchFamily="34" charset="0"/>
              <a:ea typeface="Verdana" panose="020B0604030504040204" pitchFamily="34" charset="0"/>
            </a:endParaRPr>
          </a:p>
        </p:txBody>
      </p:sp>
      <p:grpSp>
        <p:nvGrpSpPr>
          <p:cNvPr id="7" name="object 11">
            <a:extLst>
              <a:ext uri="{FF2B5EF4-FFF2-40B4-BE49-F238E27FC236}">
                <a16:creationId xmlns:a16="http://schemas.microsoft.com/office/drawing/2014/main" id="{26488315-CA70-D11C-3D79-7B19ABB9E130}"/>
              </a:ext>
            </a:extLst>
          </p:cNvPr>
          <p:cNvGrpSpPr/>
          <p:nvPr/>
        </p:nvGrpSpPr>
        <p:grpSpPr>
          <a:xfrm>
            <a:off x="390926" y="195517"/>
            <a:ext cx="481593" cy="467670"/>
            <a:chOff x="478536" y="263652"/>
            <a:chExt cx="809625" cy="809625"/>
          </a:xfrm>
        </p:grpSpPr>
        <p:sp>
          <p:nvSpPr>
            <p:cNvPr id="8" name="object 12">
              <a:extLst>
                <a:ext uri="{FF2B5EF4-FFF2-40B4-BE49-F238E27FC236}">
                  <a16:creationId xmlns:a16="http://schemas.microsoft.com/office/drawing/2014/main" id="{9E68BC6A-CB96-1349-FA30-D4363F9F52AA}"/>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9" name="object 13">
              <a:extLst>
                <a:ext uri="{FF2B5EF4-FFF2-40B4-BE49-F238E27FC236}">
                  <a16:creationId xmlns:a16="http://schemas.microsoft.com/office/drawing/2014/main" id="{51F5063F-1AF7-519D-D849-B1A21D641555}"/>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2" name="object 2">
            <a:extLst>
              <a:ext uri="{FF2B5EF4-FFF2-40B4-BE49-F238E27FC236}">
                <a16:creationId xmlns:a16="http://schemas.microsoft.com/office/drawing/2014/main" id="{D5D29F90-EB04-2B3B-C52F-367E7D427F7E}"/>
              </a:ext>
            </a:extLst>
          </p:cNvPr>
          <p:cNvPicPr/>
          <p:nvPr/>
        </p:nvPicPr>
        <p:blipFill>
          <a:blip r:embed="rId2" cstate="print">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2958009" y="900752"/>
            <a:ext cx="3423313" cy="3080982"/>
          </a:xfrm>
          <a:prstGeom prst="rect">
            <a:avLst/>
          </a:prstGeom>
        </p:spPr>
      </p:pic>
    </p:spTree>
    <p:extLst>
      <p:ext uri="{BB962C8B-B14F-4D97-AF65-F5344CB8AC3E}">
        <p14:creationId xmlns:p14="http://schemas.microsoft.com/office/powerpoint/2010/main" val="3904235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84724" y="1044940"/>
            <a:ext cx="8370570" cy="3594735"/>
          </a:xfrm>
          <a:prstGeom prst="rect">
            <a:avLst/>
          </a:prstGeom>
        </p:spPr>
        <p:txBody>
          <a:bodyPr vert="horz" wrap="square" lIns="0" tIns="12700" rIns="0" bIns="0" rtlCol="0">
            <a:spAutoFit/>
          </a:bodyPr>
          <a:lstStyle/>
          <a:p>
            <a:pPr marL="469265" marR="58419" indent="-457200" algn="just">
              <a:lnSpc>
                <a:spcPct val="114999"/>
              </a:lnSpc>
              <a:spcBef>
                <a:spcPts val="100"/>
              </a:spcBef>
              <a:buFont typeface="AoyagiKouzanFontT"/>
              <a:buChar char="❏"/>
              <a:tabLst>
                <a:tab pos="469900" algn="l"/>
              </a:tabLst>
            </a:pPr>
            <a:r>
              <a:rPr sz="1800" spc="-10" dirty="0">
                <a:solidFill>
                  <a:srgbClr val="124F5B"/>
                </a:solidFill>
                <a:latin typeface="Verdana"/>
                <a:cs typeface="Verdana"/>
              </a:rPr>
              <a:t>Two </a:t>
            </a:r>
            <a:r>
              <a:rPr sz="1800" dirty="0">
                <a:solidFill>
                  <a:srgbClr val="124F5B"/>
                </a:solidFill>
                <a:latin typeface="Verdana"/>
                <a:cs typeface="Verdana"/>
              </a:rPr>
              <a:t>datasets </a:t>
            </a:r>
            <a:r>
              <a:rPr sz="1800" spc="-30" dirty="0">
                <a:solidFill>
                  <a:srgbClr val="124F5B"/>
                </a:solidFill>
                <a:latin typeface="Verdana"/>
                <a:cs typeface="Verdana"/>
              </a:rPr>
              <a:t>are </a:t>
            </a:r>
            <a:r>
              <a:rPr sz="1800" spc="-15" dirty="0">
                <a:solidFill>
                  <a:srgbClr val="124F5B"/>
                </a:solidFill>
                <a:latin typeface="Verdana"/>
                <a:cs typeface="Verdana"/>
              </a:rPr>
              <a:t>provided, </a:t>
            </a:r>
            <a:r>
              <a:rPr sz="1800" spc="40" dirty="0">
                <a:solidFill>
                  <a:srgbClr val="124F5B"/>
                </a:solidFill>
                <a:latin typeface="Verdana"/>
                <a:cs typeface="Verdana"/>
              </a:rPr>
              <a:t>one </a:t>
            </a:r>
            <a:r>
              <a:rPr sz="1800" spc="50" dirty="0">
                <a:solidFill>
                  <a:srgbClr val="124F5B"/>
                </a:solidFill>
                <a:latin typeface="Verdana"/>
                <a:cs typeface="Verdana"/>
              </a:rPr>
              <a:t>with </a:t>
            </a:r>
            <a:r>
              <a:rPr sz="1800" b="1" spc="-65" dirty="0">
                <a:solidFill>
                  <a:srgbClr val="124F5B"/>
                </a:solidFill>
                <a:latin typeface="Verdana"/>
                <a:cs typeface="Verdana"/>
              </a:rPr>
              <a:t>basic information </a:t>
            </a:r>
            <a:r>
              <a:rPr sz="1800" spc="50" dirty="0">
                <a:solidFill>
                  <a:srgbClr val="124F5B"/>
                </a:solidFill>
                <a:latin typeface="Verdana"/>
                <a:cs typeface="Verdana"/>
              </a:rPr>
              <a:t>and </a:t>
            </a:r>
            <a:r>
              <a:rPr sz="1800" spc="35" dirty="0">
                <a:solidFill>
                  <a:srgbClr val="124F5B"/>
                </a:solidFill>
                <a:latin typeface="Verdana"/>
                <a:cs typeface="Verdana"/>
              </a:rPr>
              <a:t>the </a:t>
            </a:r>
            <a:r>
              <a:rPr sz="1800" spc="700" dirty="0">
                <a:solidFill>
                  <a:srgbClr val="124F5B"/>
                </a:solidFill>
                <a:latin typeface="Verdana"/>
                <a:cs typeface="Verdana"/>
              </a:rPr>
              <a:t> </a:t>
            </a:r>
            <a:r>
              <a:rPr sz="1800" spc="20" dirty="0">
                <a:solidFill>
                  <a:srgbClr val="124F5B"/>
                </a:solidFill>
                <a:latin typeface="Verdana"/>
                <a:cs typeface="Verdana"/>
              </a:rPr>
              <a:t>other</a:t>
            </a:r>
            <a:r>
              <a:rPr sz="1800" spc="-165" dirty="0">
                <a:solidFill>
                  <a:srgbClr val="124F5B"/>
                </a:solidFill>
                <a:latin typeface="Verdana"/>
                <a:cs typeface="Verdana"/>
              </a:rPr>
              <a:t> </a:t>
            </a:r>
            <a:r>
              <a:rPr sz="1800" spc="50" dirty="0">
                <a:solidFill>
                  <a:srgbClr val="124F5B"/>
                </a:solidFill>
                <a:latin typeface="Verdana"/>
                <a:cs typeface="Verdana"/>
              </a:rPr>
              <a:t>with</a:t>
            </a:r>
            <a:r>
              <a:rPr sz="1800" spc="-165" dirty="0">
                <a:solidFill>
                  <a:srgbClr val="124F5B"/>
                </a:solidFill>
                <a:latin typeface="Verdana"/>
                <a:cs typeface="Verdana"/>
              </a:rPr>
              <a:t> </a:t>
            </a:r>
            <a:r>
              <a:rPr sz="1800" b="1" spc="-85" dirty="0">
                <a:solidFill>
                  <a:srgbClr val="124F5B"/>
                </a:solidFill>
                <a:latin typeface="Verdana"/>
                <a:cs typeface="Verdana"/>
              </a:rPr>
              <a:t>user</a:t>
            </a:r>
            <a:r>
              <a:rPr sz="1800" b="1" spc="-110" dirty="0">
                <a:solidFill>
                  <a:srgbClr val="124F5B"/>
                </a:solidFill>
                <a:latin typeface="Verdana"/>
                <a:cs typeface="Verdana"/>
              </a:rPr>
              <a:t> </a:t>
            </a:r>
            <a:r>
              <a:rPr sz="1800" b="1" spc="-100" dirty="0">
                <a:solidFill>
                  <a:srgbClr val="124F5B"/>
                </a:solidFill>
                <a:latin typeface="Verdana"/>
                <a:cs typeface="Verdana"/>
              </a:rPr>
              <a:t>reviews</a:t>
            </a:r>
            <a:r>
              <a:rPr sz="1800" b="1" spc="-145" dirty="0">
                <a:solidFill>
                  <a:srgbClr val="124F5B"/>
                </a:solidFill>
                <a:latin typeface="Verdana"/>
                <a:cs typeface="Verdana"/>
              </a:rPr>
              <a:t> </a:t>
            </a:r>
            <a:r>
              <a:rPr sz="1800" spc="-20" dirty="0">
                <a:solidFill>
                  <a:srgbClr val="124F5B"/>
                </a:solidFill>
                <a:latin typeface="Verdana"/>
                <a:cs typeface="Verdana"/>
              </a:rPr>
              <a:t>for</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5" dirty="0">
                <a:solidFill>
                  <a:srgbClr val="124F5B"/>
                </a:solidFill>
                <a:latin typeface="Verdana"/>
                <a:cs typeface="Verdana"/>
              </a:rPr>
              <a:t>respective</a:t>
            </a:r>
            <a:r>
              <a:rPr sz="1800" spc="-165" dirty="0">
                <a:solidFill>
                  <a:srgbClr val="124F5B"/>
                </a:solidFill>
                <a:latin typeface="Verdana"/>
                <a:cs typeface="Verdana"/>
              </a:rPr>
              <a:t> </a:t>
            </a:r>
            <a:r>
              <a:rPr sz="1800" spc="-35" dirty="0">
                <a:solidFill>
                  <a:srgbClr val="124F5B"/>
                </a:solidFill>
                <a:latin typeface="Verdana"/>
                <a:cs typeface="Verdana"/>
              </a:rPr>
              <a:t>app.</a:t>
            </a:r>
            <a:endParaRPr sz="1800" dirty="0">
              <a:latin typeface="Verdana"/>
              <a:cs typeface="Verdana"/>
            </a:endParaRPr>
          </a:p>
          <a:p>
            <a:pPr marL="469265" marR="5080" indent="-457200" algn="just">
              <a:lnSpc>
                <a:spcPct val="114999"/>
              </a:lnSpc>
              <a:buFont typeface="AoyagiKouzanFontT"/>
              <a:buChar char="❏"/>
              <a:tabLst>
                <a:tab pos="469900" algn="l"/>
              </a:tabLst>
            </a:pPr>
            <a:r>
              <a:rPr sz="1800" spc="65" dirty="0">
                <a:solidFill>
                  <a:srgbClr val="124F5B"/>
                </a:solidFill>
                <a:latin typeface="Verdana"/>
                <a:cs typeface="Verdana"/>
              </a:rPr>
              <a:t>We</a:t>
            </a:r>
            <a:r>
              <a:rPr sz="1800" spc="-130" dirty="0">
                <a:solidFill>
                  <a:srgbClr val="124F5B"/>
                </a:solidFill>
                <a:latin typeface="Verdana"/>
                <a:cs typeface="Verdana"/>
              </a:rPr>
              <a:t> </a:t>
            </a:r>
            <a:r>
              <a:rPr sz="1800" spc="45" dirty="0">
                <a:solidFill>
                  <a:srgbClr val="124F5B"/>
                </a:solidFill>
                <a:latin typeface="Verdana"/>
                <a:cs typeface="Verdana"/>
              </a:rPr>
              <a:t>must</a:t>
            </a:r>
            <a:r>
              <a:rPr sz="1800" spc="-130" dirty="0">
                <a:solidFill>
                  <a:srgbClr val="124F5B"/>
                </a:solidFill>
                <a:latin typeface="Verdana"/>
                <a:cs typeface="Verdana"/>
              </a:rPr>
              <a:t> </a:t>
            </a:r>
            <a:r>
              <a:rPr sz="1800" spc="10" dirty="0">
                <a:solidFill>
                  <a:srgbClr val="124F5B"/>
                </a:solidFill>
                <a:latin typeface="Verdana"/>
                <a:cs typeface="Verdana"/>
              </a:rPr>
              <a:t>examine</a:t>
            </a:r>
            <a:r>
              <a:rPr sz="1800" spc="-125" dirty="0">
                <a:solidFill>
                  <a:srgbClr val="124F5B"/>
                </a:solidFill>
                <a:latin typeface="Verdana"/>
                <a:cs typeface="Verdana"/>
              </a:rPr>
              <a:t> </a:t>
            </a:r>
            <a:r>
              <a:rPr sz="1800" spc="50" dirty="0">
                <a:solidFill>
                  <a:srgbClr val="124F5B"/>
                </a:solidFill>
                <a:latin typeface="Verdana"/>
                <a:cs typeface="Verdana"/>
              </a:rPr>
              <a:t>and</a:t>
            </a:r>
            <a:r>
              <a:rPr sz="1800" spc="-130" dirty="0">
                <a:solidFill>
                  <a:srgbClr val="124F5B"/>
                </a:solidFill>
                <a:latin typeface="Verdana"/>
                <a:cs typeface="Verdana"/>
              </a:rPr>
              <a:t> </a:t>
            </a:r>
            <a:r>
              <a:rPr sz="1800" spc="-15" dirty="0">
                <a:solidFill>
                  <a:srgbClr val="124F5B"/>
                </a:solidFill>
                <a:latin typeface="Verdana"/>
                <a:cs typeface="Verdana"/>
              </a:rPr>
              <a:t>evaluate</a:t>
            </a:r>
            <a:r>
              <a:rPr sz="1800" spc="-125" dirty="0">
                <a:solidFill>
                  <a:srgbClr val="124F5B"/>
                </a:solidFill>
                <a:latin typeface="Verdana"/>
                <a:cs typeface="Verdana"/>
              </a:rPr>
              <a:t> </a:t>
            </a:r>
            <a:r>
              <a:rPr sz="1800" spc="35" dirty="0">
                <a:solidFill>
                  <a:srgbClr val="124F5B"/>
                </a:solidFill>
                <a:latin typeface="Verdana"/>
                <a:cs typeface="Verdana"/>
              </a:rPr>
              <a:t>the</a:t>
            </a:r>
            <a:r>
              <a:rPr sz="1800" spc="-130" dirty="0">
                <a:solidFill>
                  <a:srgbClr val="124F5B"/>
                </a:solidFill>
                <a:latin typeface="Verdana"/>
                <a:cs typeface="Verdana"/>
              </a:rPr>
              <a:t> </a:t>
            </a:r>
            <a:r>
              <a:rPr sz="1800" spc="20" dirty="0">
                <a:solidFill>
                  <a:srgbClr val="124F5B"/>
                </a:solidFill>
                <a:latin typeface="Verdana"/>
                <a:cs typeface="Verdana"/>
              </a:rPr>
              <a:t>data</a:t>
            </a:r>
            <a:r>
              <a:rPr sz="1800" spc="-125" dirty="0">
                <a:solidFill>
                  <a:srgbClr val="124F5B"/>
                </a:solidFill>
                <a:latin typeface="Verdana"/>
                <a:cs typeface="Verdana"/>
              </a:rPr>
              <a:t> </a:t>
            </a:r>
            <a:r>
              <a:rPr sz="1800" spc="30" dirty="0">
                <a:solidFill>
                  <a:srgbClr val="124F5B"/>
                </a:solidFill>
                <a:latin typeface="Verdana"/>
                <a:cs typeface="Verdana"/>
              </a:rPr>
              <a:t>in</a:t>
            </a:r>
            <a:r>
              <a:rPr sz="1800" spc="-130" dirty="0">
                <a:solidFill>
                  <a:srgbClr val="124F5B"/>
                </a:solidFill>
                <a:latin typeface="Verdana"/>
                <a:cs typeface="Verdana"/>
              </a:rPr>
              <a:t> </a:t>
            </a:r>
            <a:r>
              <a:rPr sz="1800" spc="55" dirty="0">
                <a:solidFill>
                  <a:srgbClr val="124F5B"/>
                </a:solidFill>
                <a:latin typeface="Verdana"/>
                <a:cs typeface="Verdana"/>
              </a:rPr>
              <a:t>both</a:t>
            </a:r>
            <a:r>
              <a:rPr sz="1800" spc="-125" dirty="0">
                <a:solidFill>
                  <a:srgbClr val="124F5B"/>
                </a:solidFill>
                <a:latin typeface="Verdana"/>
                <a:cs typeface="Verdana"/>
              </a:rPr>
              <a:t> </a:t>
            </a:r>
            <a:r>
              <a:rPr sz="1800" dirty="0">
                <a:solidFill>
                  <a:srgbClr val="124F5B"/>
                </a:solidFill>
                <a:latin typeface="Verdana"/>
                <a:cs typeface="Verdana"/>
              </a:rPr>
              <a:t>datasets</a:t>
            </a:r>
            <a:r>
              <a:rPr sz="1800" spc="-130" dirty="0">
                <a:solidFill>
                  <a:srgbClr val="124F5B"/>
                </a:solidFill>
                <a:latin typeface="Verdana"/>
                <a:cs typeface="Verdana"/>
              </a:rPr>
              <a:t> </a:t>
            </a:r>
            <a:r>
              <a:rPr sz="1800" spc="30" dirty="0">
                <a:solidFill>
                  <a:srgbClr val="124F5B"/>
                </a:solidFill>
                <a:latin typeface="Verdana"/>
                <a:cs typeface="Verdana"/>
              </a:rPr>
              <a:t>in</a:t>
            </a:r>
            <a:r>
              <a:rPr sz="1800" spc="-125" dirty="0">
                <a:solidFill>
                  <a:srgbClr val="124F5B"/>
                </a:solidFill>
                <a:latin typeface="Verdana"/>
                <a:cs typeface="Verdana"/>
              </a:rPr>
              <a:t> </a:t>
            </a:r>
            <a:r>
              <a:rPr sz="1800" spc="5" dirty="0">
                <a:solidFill>
                  <a:srgbClr val="124F5B"/>
                </a:solidFill>
                <a:latin typeface="Verdana"/>
                <a:cs typeface="Verdana"/>
              </a:rPr>
              <a:t>order</a:t>
            </a:r>
            <a:r>
              <a:rPr sz="1800" spc="-130" dirty="0">
                <a:solidFill>
                  <a:srgbClr val="124F5B"/>
                </a:solidFill>
                <a:latin typeface="Verdana"/>
                <a:cs typeface="Verdana"/>
              </a:rPr>
              <a:t> </a:t>
            </a:r>
            <a:r>
              <a:rPr sz="1800" spc="10" dirty="0">
                <a:solidFill>
                  <a:srgbClr val="124F5B"/>
                </a:solidFill>
                <a:latin typeface="Verdana"/>
                <a:cs typeface="Verdana"/>
              </a:rPr>
              <a:t>to  identify </a:t>
            </a:r>
            <a:r>
              <a:rPr sz="1800" spc="35" dirty="0">
                <a:solidFill>
                  <a:srgbClr val="124F5B"/>
                </a:solidFill>
                <a:latin typeface="Verdana"/>
                <a:cs typeface="Verdana"/>
              </a:rPr>
              <a:t>the</a:t>
            </a:r>
            <a:r>
              <a:rPr sz="1800" spc="700" dirty="0">
                <a:solidFill>
                  <a:srgbClr val="124F5B"/>
                </a:solidFill>
                <a:latin typeface="Verdana"/>
                <a:cs typeface="Verdana"/>
              </a:rPr>
              <a:t> </a:t>
            </a:r>
            <a:r>
              <a:rPr sz="1800" spc="40" dirty="0">
                <a:solidFill>
                  <a:srgbClr val="124F5B"/>
                </a:solidFill>
                <a:latin typeface="Verdana"/>
                <a:cs typeface="Verdana"/>
              </a:rPr>
              <a:t>important </a:t>
            </a:r>
            <a:r>
              <a:rPr sz="1800" dirty="0">
                <a:solidFill>
                  <a:srgbClr val="124F5B"/>
                </a:solidFill>
                <a:latin typeface="Verdana"/>
                <a:cs typeface="Verdana"/>
              </a:rPr>
              <a:t>characteristics </a:t>
            </a:r>
            <a:r>
              <a:rPr sz="1800" spc="25" dirty="0">
                <a:solidFill>
                  <a:srgbClr val="124F5B"/>
                </a:solidFill>
                <a:latin typeface="Verdana"/>
                <a:cs typeface="Verdana"/>
              </a:rPr>
              <a:t>that </a:t>
            </a:r>
            <a:r>
              <a:rPr sz="1800" spc="30" dirty="0">
                <a:solidFill>
                  <a:srgbClr val="124F5B"/>
                </a:solidFill>
                <a:latin typeface="Verdana"/>
                <a:cs typeface="Verdana"/>
              </a:rPr>
              <a:t>inﬂuence </a:t>
            </a:r>
            <a:r>
              <a:rPr sz="1800" spc="55" dirty="0">
                <a:solidFill>
                  <a:srgbClr val="124F5B"/>
                </a:solidFill>
                <a:latin typeface="Verdana"/>
                <a:cs typeface="Verdana"/>
              </a:rPr>
              <a:t>app  engagement </a:t>
            </a:r>
            <a:r>
              <a:rPr sz="1800" spc="50" dirty="0">
                <a:solidFill>
                  <a:srgbClr val="124F5B"/>
                </a:solidFill>
                <a:latin typeface="Verdana"/>
                <a:cs typeface="Verdana"/>
              </a:rPr>
              <a:t>and</a:t>
            </a:r>
            <a:r>
              <a:rPr sz="1800" spc="-390" dirty="0">
                <a:solidFill>
                  <a:srgbClr val="124F5B"/>
                </a:solidFill>
                <a:latin typeface="Verdana"/>
                <a:cs typeface="Verdana"/>
              </a:rPr>
              <a:t> </a:t>
            </a:r>
            <a:r>
              <a:rPr sz="1800" spc="-35" dirty="0">
                <a:solidFill>
                  <a:srgbClr val="124F5B"/>
                </a:solidFill>
                <a:latin typeface="Verdana"/>
                <a:cs typeface="Verdana"/>
              </a:rPr>
              <a:t>success.</a:t>
            </a:r>
            <a:endParaRPr sz="1800" dirty="0">
              <a:latin typeface="Verdana"/>
              <a:cs typeface="Verdana"/>
            </a:endParaRPr>
          </a:p>
          <a:p>
            <a:pPr>
              <a:lnSpc>
                <a:spcPct val="100000"/>
              </a:lnSpc>
              <a:spcBef>
                <a:spcPts val="45"/>
              </a:spcBef>
              <a:buClr>
                <a:srgbClr val="124F5B"/>
              </a:buClr>
              <a:buFont typeface="AoyagiKouzanFontT"/>
              <a:buChar char="❏"/>
            </a:pPr>
            <a:endParaRPr sz="2000" dirty="0">
              <a:latin typeface="Verdana"/>
              <a:cs typeface="Verdana"/>
            </a:endParaRPr>
          </a:p>
          <a:p>
            <a:pPr marL="12700">
              <a:lnSpc>
                <a:spcPct val="100000"/>
              </a:lnSpc>
            </a:pPr>
            <a:r>
              <a:rPr sz="2000" b="1" spc="-145" dirty="0">
                <a:solidFill>
                  <a:srgbClr val="CC0000"/>
                </a:solidFill>
                <a:latin typeface="Verdana"/>
                <a:cs typeface="Verdana"/>
              </a:rPr>
              <a:t>So, </a:t>
            </a:r>
            <a:r>
              <a:rPr sz="2000" b="1" spc="-70" dirty="0">
                <a:solidFill>
                  <a:srgbClr val="CC0000"/>
                </a:solidFill>
                <a:latin typeface="Verdana"/>
                <a:cs typeface="Verdana"/>
              </a:rPr>
              <a:t>what </a:t>
            </a:r>
            <a:r>
              <a:rPr sz="2000" b="1" spc="-85" dirty="0">
                <a:solidFill>
                  <a:srgbClr val="CC0000"/>
                </a:solidFill>
                <a:latin typeface="Verdana"/>
                <a:cs typeface="Verdana"/>
              </a:rPr>
              <a:t>factors </a:t>
            </a:r>
            <a:r>
              <a:rPr sz="2000" b="1" spc="-55" dirty="0">
                <a:solidFill>
                  <a:srgbClr val="CC0000"/>
                </a:solidFill>
                <a:latin typeface="Verdana"/>
                <a:cs typeface="Verdana"/>
              </a:rPr>
              <a:t>inﬂuence </a:t>
            </a:r>
            <a:r>
              <a:rPr sz="2000" b="1" spc="-75" dirty="0">
                <a:solidFill>
                  <a:srgbClr val="CC0000"/>
                </a:solidFill>
                <a:latin typeface="Verdana"/>
                <a:cs typeface="Verdana"/>
              </a:rPr>
              <a:t>an </a:t>
            </a:r>
            <a:r>
              <a:rPr sz="2000" b="1" spc="-100" dirty="0">
                <a:solidFill>
                  <a:srgbClr val="CC0000"/>
                </a:solidFill>
                <a:latin typeface="Verdana"/>
                <a:cs typeface="Verdana"/>
              </a:rPr>
              <a:t>app's</a:t>
            </a:r>
            <a:r>
              <a:rPr sz="2000" b="1" spc="-295" dirty="0">
                <a:solidFill>
                  <a:srgbClr val="CC0000"/>
                </a:solidFill>
                <a:latin typeface="Verdana"/>
                <a:cs typeface="Verdana"/>
              </a:rPr>
              <a:t> </a:t>
            </a:r>
            <a:r>
              <a:rPr sz="2000" b="1" spc="-75" dirty="0">
                <a:solidFill>
                  <a:srgbClr val="CC0000"/>
                </a:solidFill>
                <a:latin typeface="Verdana"/>
                <a:cs typeface="Verdana"/>
              </a:rPr>
              <a:t>success?</a:t>
            </a:r>
            <a:endParaRPr sz="2000" dirty="0">
              <a:latin typeface="Verdana"/>
              <a:cs typeface="Verdana"/>
            </a:endParaRPr>
          </a:p>
          <a:p>
            <a:pPr marL="12700">
              <a:lnSpc>
                <a:spcPct val="100000"/>
              </a:lnSpc>
              <a:spcBef>
                <a:spcPts val="5"/>
              </a:spcBef>
            </a:pPr>
            <a:r>
              <a:rPr sz="1800" spc="65" dirty="0">
                <a:solidFill>
                  <a:srgbClr val="124F5B"/>
                </a:solidFill>
                <a:latin typeface="Verdana"/>
                <a:cs typeface="Verdana"/>
              </a:rPr>
              <a:t>An</a:t>
            </a:r>
            <a:r>
              <a:rPr sz="1800" spc="-170" dirty="0">
                <a:solidFill>
                  <a:srgbClr val="124F5B"/>
                </a:solidFill>
                <a:latin typeface="Verdana"/>
                <a:cs typeface="Verdana"/>
              </a:rPr>
              <a:t> </a:t>
            </a:r>
            <a:r>
              <a:rPr sz="1800" spc="55" dirty="0">
                <a:solidFill>
                  <a:srgbClr val="124F5B"/>
                </a:solidFill>
                <a:latin typeface="Verdana"/>
                <a:cs typeface="Verdana"/>
              </a:rPr>
              <a:t>app</a:t>
            </a:r>
            <a:r>
              <a:rPr sz="1800" spc="-165" dirty="0">
                <a:solidFill>
                  <a:srgbClr val="124F5B"/>
                </a:solidFill>
                <a:latin typeface="Verdana"/>
                <a:cs typeface="Verdana"/>
              </a:rPr>
              <a:t> </a:t>
            </a:r>
            <a:r>
              <a:rPr sz="1800" spc="-35" dirty="0">
                <a:solidFill>
                  <a:srgbClr val="124F5B"/>
                </a:solidFill>
                <a:latin typeface="Verdana"/>
                <a:cs typeface="Verdana"/>
              </a:rPr>
              <a:t>is</a:t>
            </a:r>
            <a:r>
              <a:rPr sz="1800" spc="-165" dirty="0">
                <a:solidFill>
                  <a:srgbClr val="124F5B"/>
                </a:solidFill>
                <a:latin typeface="Verdana"/>
                <a:cs typeface="Verdana"/>
              </a:rPr>
              <a:t> </a:t>
            </a:r>
            <a:r>
              <a:rPr sz="1800" dirty="0">
                <a:solidFill>
                  <a:srgbClr val="124F5B"/>
                </a:solidFill>
                <a:latin typeface="Verdana"/>
                <a:cs typeface="Verdana"/>
              </a:rPr>
              <a:t>said</a:t>
            </a:r>
            <a:r>
              <a:rPr sz="1800" spc="-165" dirty="0">
                <a:solidFill>
                  <a:srgbClr val="124F5B"/>
                </a:solidFill>
                <a:latin typeface="Verdana"/>
                <a:cs typeface="Verdana"/>
              </a:rPr>
              <a:t> </a:t>
            </a:r>
            <a:r>
              <a:rPr sz="1800" spc="10" dirty="0">
                <a:solidFill>
                  <a:srgbClr val="124F5B"/>
                </a:solidFill>
                <a:latin typeface="Verdana"/>
                <a:cs typeface="Verdana"/>
              </a:rPr>
              <a:t>to</a:t>
            </a:r>
            <a:r>
              <a:rPr sz="1800" spc="-165" dirty="0">
                <a:solidFill>
                  <a:srgbClr val="124F5B"/>
                </a:solidFill>
                <a:latin typeface="Verdana"/>
                <a:cs typeface="Verdana"/>
              </a:rPr>
              <a:t> </a:t>
            </a:r>
            <a:r>
              <a:rPr sz="1800" spc="55" dirty="0">
                <a:solidFill>
                  <a:srgbClr val="124F5B"/>
                </a:solidFill>
                <a:latin typeface="Verdana"/>
                <a:cs typeface="Verdana"/>
              </a:rPr>
              <a:t>be</a:t>
            </a:r>
            <a:r>
              <a:rPr sz="1800" spc="-165" dirty="0">
                <a:solidFill>
                  <a:srgbClr val="124F5B"/>
                </a:solidFill>
                <a:latin typeface="Verdana"/>
                <a:cs typeface="Verdana"/>
              </a:rPr>
              <a:t> </a:t>
            </a:r>
            <a:r>
              <a:rPr sz="1800" spc="5" dirty="0">
                <a:solidFill>
                  <a:srgbClr val="124F5B"/>
                </a:solidFill>
                <a:latin typeface="Verdana"/>
                <a:cs typeface="Verdana"/>
              </a:rPr>
              <a:t>successful</a:t>
            </a:r>
            <a:r>
              <a:rPr sz="1800" spc="-165" dirty="0">
                <a:solidFill>
                  <a:srgbClr val="124F5B"/>
                </a:solidFill>
                <a:latin typeface="Verdana"/>
                <a:cs typeface="Verdana"/>
              </a:rPr>
              <a:t> </a:t>
            </a:r>
            <a:r>
              <a:rPr sz="1800" spc="-20" dirty="0">
                <a:solidFill>
                  <a:srgbClr val="124F5B"/>
                </a:solidFill>
                <a:latin typeface="Verdana"/>
                <a:cs typeface="Verdana"/>
              </a:rPr>
              <a:t>if</a:t>
            </a:r>
            <a:r>
              <a:rPr sz="1800" spc="-165" dirty="0">
                <a:solidFill>
                  <a:srgbClr val="124F5B"/>
                </a:solidFill>
                <a:latin typeface="Verdana"/>
                <a:cs typeface="Verdana"/>
              </a:rPr>
              <a:t> </a:t>
            </a:r>
            <a:r>
              <a:rPr sz="1800" spc="5" dirty="0">
                <a:solidFill>
                  <a:srgbClr val="124F5B"/>
                </a:solidFill>
                <a:latin typeface="Verdana"/>
                <a:cs typeface="Verdana"/>
              </a:rPr>
              <a:t>it</a:t>
            </a:r>
            <a:r>
              <a:rPr sz="1800" spc="-165" dirty="0">
                <a:solidFill>
                  <a:srgbClr val="124F5B"/>
                </a:solidFill>
                <a:latin typeface="Verdana"/>
                <a:cs typeface="Verdana"/>
              </a:rPr>
              <a:t> </a:t>
            </a:r>
            <a:r>
              <a:rPr sz="1800" spc="-110" dirty="0">
                <a:solidFill>
                  <a:srgbClr val="124F5B"/>
                </a:solidFill>
                <a:latin typeface="Verdana"/>
                <a:cs typeface="Verdana"/>
              </a:rPr>
              <a:t>has: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65" dirty="0">
                <a:solidFill>
                  <a:srgbClr val="124F5B"/>
                </a:solidFill>
                <a:latin typeface="Verdana"/>
                <a:cs typeface="Verdana"/>
              </a:rPr>
              <a:t>high</a:t>
            </a:r>
            <a:r>
              <a:rPr sz="1800" spc="-165" dirty="0">
                <a:solidFill>
                  <a:srgbClr val="124F5B"/>
                </a:solidFill>
                <a:latin typeface="Verdana"/>
                <a:cs typeface="Verdana"/>
              </a:rPr>
              <a:t> </a:t>
            </a:r>
            <a:r>
              <a:rPr sz="1800" spc="-15" dirty="0">
                <a:solidFill>
                  <a:srgbClr val="124F5B"/>
                </a:solidFill>
                <a:latin typeface="Verdana"/>
                <a:cs typeface="Verdana"/>
              </a:rPr>
              <a:t>average</a:t>
            </a:r>
            <a:r>
              <a:rPr sz="1800" spc="-165" dirty="0">
                <a:solidFill>
                  <a:srgbClr val="124F5B"/>
                </a:solidFill>
                <a:latin typeface="Verdana"/>
                <a:cs typeface="Verdana"/>
              </a:rPr>
              <a:t> </a:t>
            </a:r>
            <a:r>
              <a:rPr sz="1800" spc="-5" dirty="0">
                <a:solidFill>
                  <a:srgbClr val="124F5B"/>
                </a:solidFill>
                <a:latin typeface="Verdana"/>
                <a:cs typeface="Verdana"/>
              </a:rPr>
              <a:t>user</a:t>
            </a:r>
            <a:r>
              <a:rPr sz="1800" spc="-165" dirty="0">
                <a:solidFill>
                  <a:srgbClr val="124F5B"/>
                </a:solidFill>
                <a:latin typeface="Verdana"/>
                <a:cs typeface="Verdana"/>
              </a:rPr>
              <a:t> </a:t>
            </a:r>
            <a:r>
              <a:rPr sz="1800" spc="15" dirty="0">
                <a:solidFill>
                  <a:srgbClr val="124F5B"/>
                </a:solidFill>
                <a:latin typeface="Verdana"/>
                <a:cs typeface="Verdana"/>
              </a:rPr>
              <a:t>rating</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70" dirty="0">
                <a:solidFill>
                  <a:srgbClr val="124F5B"/>
                </a:solidFill>
                <a:latin typeface="Verdana"/>
                <a:cs typeface="Verdana"/>
              </a:rPr>
              <a:t>good</a:t>
            </a:r>
            <a:r>
              <a:rPr sz="1800" spc="-165" dirty="0">
                <a:solidFill>
                  <a:srgbClr val="124F5B"/>
                </a:solidFill>
                <a:latin typeface="Verdana"/>
                <a:cs typeface="Verdana"/>
              </a:rPr>
              <a:t> </a:t>
            </a:r>
            <a:r>
              <a:rPr sz="1800" spc="60" dirty="0">
                <a:solidFill>
                  <a:srgbClr val="124F5B"/>
                </a:solidFill>
                <a:latin typeface="Verdana"/>
                <a:cs typeface="Verdana"/>
              </a:rPr>
              <a:t>number</a:t>
            </a:r>
            <a:r>
              <a:rPr sz="1800" spc="-165" dirty="0">
                <a:solidFill>
                  <a:srgbClr val="124F5B"/>
                </a:solidFill>
                <a:latin typeface="Verdana"/>
                <a:cs typeface="Verdana"/>
              </a:rPr>
              <a:t> </a:t>
            </a:r>
            <a:r>
              <a:rPr sz="1800" spc="5" dirty="0">
                <a:solidFill>
                  <a:srgbClr val="124F5B"/>
                </a:solidFill>
                <a:latin typeface="Verdana"/>
                <a:cs typeface="Verdana"/>
              </a:rPr>
              <a:t>of</a:t>
            </a:r>
            <a:r>
              <a:rPr sz="1800" spc="-165" dirty="0">
                <a:solidFill>
                  <a:srgbClr val="124F5B"/>
                </a:solidFill>
                <a:latin typeface="Verdana"/>
                <a:cs typeface="Verdana"/>
              </a:rPr>
              <a:t> </a:t>
            </a:r>
            <a:r>
              <a:rPr sz="1800" spc="-5" dirty="0">
                <a:solidFill>
                  <a:srgbClr val="124F5B"/>
                </a:solidFill>
                <a:latin typeface="Verdana"/>
                <a:cs typeface="Verdana"/>
              </a:rPr>
              <a:t>positive</a:t>
            </a:r>
            <a:r>
              <a:rPr sz="1800" spc="-165" dirty="0">
                <a:solidFill>
                  <a:srgbClr val="124F5B"/>
                </a:solidFill>
                <a:latin typeface="Verdana"/>
                <a:cs typeface="Verdana"/>
              </a:rPr>
              <a:t> </a:t>
            </a:r>
            <a:r>
              <a:rPr sz="1800" spc="-20" dirty="0">
                <a:solidFill>
                  <a:srgbClr val="124F5B"/>
                </a:solidFill>
                <a:latin typeface="Verdana"/>
                <a:cs typeface="Verdana"/>
              </a:rPr>
              <a:t>reviews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70" dirty="0">
                <a:solidFill>
                  <a:srgbClr val="124F5B"/>
                </a:solidFill>
                <a:latin typeface="Verdana"/>
                <a:cs typeface="Verdana"/>
              </a:rPr>
              <a:t>good</a:t>
            </a:r>
            <a:r>
              <a:rPr sz="1800" spc="-165" dirty="0">
                <a:solidFill>
                  <a:srgbClr val="124F5B"/>
                </a:solidFill>
                <a:latin typeface="Verdana"/>
                <a:cs typeface="Verdana"/>
              </a:rPr>
              <a:t> </a:t>
            </a:r>
            <a:r>
              <a:rPr sz="1800" spc="60" dirty="0">
                <a:solidFill>
                  <a:srgbClr val="124F5B"/>
                </a:solidFill>
                <a:latin typeface="Verdana"/>
                <a:cs typeface="Verdana"/>
              </a:rPr>
              <a:t>number</a:t>
            </a:r>
            <a:r>
              <a:rPr sz="1800" spc="-165" dirty="0">
                <a:solidFill>
                  <a:srgbClr val="124F5B"/>
                </a:solidFill>
                <a:latin typeface="Verdana"/>
                <a:cs typeface="Verdana"/>
              </a:rPr>
              <a:t> </a:t>
            </a:r>
            <a:r>
              <a:rPr sz="1800" spc="5" dirty="0">
                <a:solidFill>
                  <a:srgbClr val="124F5B"/>
                </a:solidFill>
                <a:latin typeface="Verdana"/>
                <a:cs typeface="Verdana"/>
              </a:rPr>
              <a:t>of</a:t>
            </a:r>
            <a:r>
              <a:rPr sz="1800" spc="-165" dirty="0">
                <a:solidFill>
                  <a:srgbClr val="124F5B"/>
                </a:solidFill>
                <a:latin typeface="Verdana"/>
                <a:cs typeface="Verdana"/>
              </a:rPr>
              <a:t> </a:t>
            </a:r>
            <a:r>
              <a:rPr sz="1800" spc="35" dirty="0">
                <a:solidFill>
                  <a:srgbClr val="124F5B"/>
                </a:solidFill>
                <a:latin typeface="Verdana"/>
                <a:cs typeface="Verdana"/>
              </a:rPr>
              <a:t>monthly</a:t>
            </a:r>
            <a:r>
              <a:rPr sz="1800" spc="-165" dirty="0">
                <a:solidFill>
                  <a:srgbClr val="124F5B"/>
                </a:solidFill>
                <a:latin typeface="Verdana"/>
                <a:cs typeface="Verdana"/>
              </a:rPr>
              <a:t> </a:t>
            </a:r>
            <a:r>
              <a:rPr sz="1800" spc="-15" dirty="0">
                <a:solidFill>
                  <a:srgbClr val="124F5B"/>
                </a:solidFill>
                <a:latin typeface="Verdana"/>
                <a:cs typeface="Verdana"/>
              </a:rPr>
              <a:t>average</a:t>
            </a:r>
            <a:r>
              <a:rPr sz="1800" spc="-165" dirty="0">
                <a:solidFill>
                  <a:srgbClr val="124F5B"/>
                </a:solidFill>
                <a:latin typeface="Verdana"/>
                <a:cs typeface="Verdana"/>
              </a:rPr>
              <a:t> </a:t>
            </a:r>
            <a:r>
              <a:rPr sz="1800" spc="-20" dirty="0">
                <a:solidFill>
                  <a:srgbClr val="124F5B"/>
                </a:solidFill>
                <a:latin typeface="Verdana"/>
                <a:cs typeface="Verdana"/>
              </a:rPr>
              <a:t>users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70" dirty="0">
                <a:solidFill>
                  <a:srgbClr val="124F5B"/>
                </a:solidFill>
                <a:latin typeface="Verdana"/>
                <a:cs typeface="Verdana"/>
              </a:rPr>
              <a:t>High</a:t>
            </a:r>
            <a:r>
              <a:rPr sz="1800" spc="-170" dirty="0">
                <a:solidFill>
                  <a:srgbClr val="124F5B"/>
                </a:solidFill>
                <a:latin typeface="Verdana"/>
                <a:cs typeface="Verdana"/>
              </a:rPr>
              <a:t> </a:t>
            </a:r>
            <a:r>
              <a:rPr sz="1800" spc="-5" dirty="0">
                <a:solidFill>
                  <a:srgbClr val="124F5B"/>
                </a:solidFill>
                <a:latin typeface="Verdana"/>
                <a:cs typeface="Verdana"/>
              </a:rPr>
              <a:t>revenue</a:t>
            </a:r>
            <a:r>
              <a:rPr sz="1800" spc="-165" dirty="0">
                <a:solidFill>
                  <a:srgbClr val="124F5B"/>
                </a:solidFill>
                <a:latin typeface="Verdana"/>
                <a:cs typeface="Verdana"/>
              </a:rPr>
              <a:t> </a:t>
            </a:r>
            <a:r>
              <a:rPr sz="1800" spc="20" dirty="0">
                <a:solidFill>
                  <a:srgbClr val="124F5B"/>
                </a:solidFill>
                <a:latin typeface="Verdana"/>
                <a:cs typeface="Verdana"/>
              </a:rPr>
              <a:t>per</a:t>
            </a:r>
            <a:r>
              <a:rPr sz="1800" spc="-165" dirty="0">
                <a:solidFill>
                  <a:srgbClr val="124F5B"/>
                </a:solidFill>
                <a:latin typeface="Verdana"/>
                <a:cs typeface="Verdana"/>
              </a:rPr>
              <a:t> </a:t>
            </a:r>
            <a:r>
              <a:rPr sz="1800" spc="30" dirty="0">
                <a:solidFill>
                  <a:srgbClr val="124F5B"/>
                </a:solidFill>
                <a:latin typeface="Verdana"/>
                <a:cs typeface="Verdana"/>
              </a:rPr>
              <a:t>customer</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5" dirty="0">
                <a:solidFill>
                  <a:srgbClr val="124F5B"/>
                </a:solidFill>
                <a:latin typeface="Verdana"/>
                <a:cs typeface="Verdana"/>
              </a:rPr>
              <a:t> </a:t>
            </a:r>
            <a:r>
              <a:rPr sz="1800" spc="-15" dirty="0">
                <a:solidFill>
                  <a:srgbClr val="124F5B"/>
                </a:solidFill>
                <a:latin typeface="Verdana"/>
                <a:cs typeface="Verdana"/>
              </a:rPr>
              <a:t>so</a:t>
            </a:r>
            <a:r>
              <a:rPr sz="1800" spc="-165" dirty="0">
                <a:solidFill>
                  <a:srgbClr val="124F5B"/>
                </a:solidFill>
                <a:latin typeface="Verdana"/>
                <a:cs typeface="Verdana"/>
              </a:rPr>
              <a:t> </a:t>
            </a:r>
            <a:r>
              <a:rPr sz="1800" spc="-55" dirty="0">
                <a:solidFill>
                  <a:srgbClr val="124F5B"/>
                </a:solidFill>
                <a:latin typeface="Verdana"/>
                <a:cs typeface="Verdana"/>
              </a:rPr>
              <a:t>on.</a:t>
            </a:r>
            <a:endParaRPr sz="1800" dirty="0">
              <a:latin typeface="Verdana"/>
              <a:cs typeface="Verdana"/>
            </a:endParaRPr>
          </a:p>
        </p:txBody>
      </p:sp>
      <p:sp>
        <p:nvSpPr>
          <p:cNvPr id="6" name="object 2">
            <a:extLst>
              <a:ext uri="{FF2B5EF4-FFF2-40B4-BE49-F238E27FC236}">
                <a16:creationId xmlns:a16="http://schemas.microsoft.com/office/drawing/2014/main" id="{D964377A-E818-0B59-384D-846A1D96BD14}"/>
              </a:ext>
            </a:extLst>
          </p:cNvPr>
          <p:cNvSpPr txBox="1">
            <a:spLocks/>
          </p:cNvSpPr>
          <p:nvPr/>
        </p:nvSpPr>
        <p:spPr>
          <a:xfrm>
            <a:off x="983883" y="188770"/>
            <a:ext cx="3689985"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12700">
              <a:spcBef>
                <a:spcPts val="100"/>
              </a:spcBef>
            </a:pPr>
            <a:r>
              <a:rPr lang="en-IN" sz="2800" b="1" spc="-85" dirty="0">
                <a:solidFill>
                  <a:schemeClr val="tx1"/>
                </a:solidFill>
              </a:rPr>
              <a:t>Problem</a:t>
            </a:r>
            <a:r>
              <a:rPr lang="en-IN" sz="2800" b="1" spc="-225" dirty="0">
                <a:solidFill>
                  <a:schemeClr val="tx1"/>
                </a:solidFill>
              </a:rPr>
              <a:t> </a:t>
            </a:r>
            <a:r>
              <a:rPr lang="en-IN" sz="2800" b="1" spc="-95" dirty="0">
                <a:solidFill>
                  <a:schemeClr val="tx1"/>
                </a:solidFill>
              </a:rPr>
              <a:t>Statement</a:t>
            </a:r>
            <a:endParaRPr lang="en-IN" sz="2800" b="1" dirty="0">
              <a:solidFill>
                <a:schemeClr val="tx1"/>
              </a:solidFill>
            </a:endParaRPr>
          </a:p>
        </p:txBody>
      </p:sp>
      <p:grpSp>
        <p:nvGrpSpPr>
          <p:cNvPr id="9" name="object 11">
            <a:extLst>
              <a:ext uri="{FF2B5EF4-FFF2-40B4-BE49-F238E27FC236}">
                <a16:creationId xmlns:a16="http://schemas.microsoft.com/office/drawing/2014/main" id="{E0342FAC-C208-72B7-F6A7-CDBF60DE8F66}"/>
              </a:ext>
            </a:extLst>
          </p:cNvPr>
          <p:cNvGrpSpPr/>
          <p:nvPr/>
        </p:nvGrpSpPr>
        <p:grpSpPr>
          <a:xfrm>
            <a:off x="273395" y="62218"/>
            <a:ext cx="599441" cy="578672"/>
            <a:chOff x="478536" y="263652"/>
            <a:chExt cx="809625" cy="809625"/>
          </a:xfrm>
        </p:grpSpPr>
        <p:sp>
          <p:nvSpPr>
            <p:cNvPr id="10" name="object 12">
              <a:extLst>
                <a:ext uri="{FF2B5EF4-FFF2-40B4-BE49-F238E27FC236}">
                  <a16:creationId xmlns:a16="http://schemas.microsoft.com/office/drawing/2014/main" id="{412048EB-362C-3D16-6C26-70AFF4651AC4}"/>
                </a:ext>
              </a:extLst>
            </p:cNvPr>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p>
          </p:txBody>
        </p:sp>
        <p:sp>
          <p:nvSpPr>
            <p:cNvPr id="11" name="object 13">
              <a:extLst>
                <a:ext uri="{FF2B5EF4-FFF2-40B4-BE49-F238E27FC236}">
                  <a16:creationId xmlns:a16="http://schemas.microsoft.com/office/drawing/2014/main" id="{EB6D8495-6747-228D-9F75-C12313CB1E86}"/>
                </a:ext>
              </a:extLst>
            </p:cNvPr>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586EF-331F-3E91-956C-0E026598B8A4}"/>
              </a:ext>
            </a:extLst>
          </p:cNvPr>
          <p:cNvSpPr>
            <a:spLocks noGrp="1"/>
          </p:cNvSpPr>
          <p:nvPr>
            <p:ph type="title"/>
          </p:nvPr>
        </p:nvSpPr>
        <p:spPr>
          <a:xfrm>
            <a:off x="311785" y="0"/>
            <a:ext cx="8520430" cy="510363"/>
          </a:xfrm>
        </p:spPr>
        <p:txBody>
          <a:bodyPr/>
          <a:lstStyle/>
          <a:p>
            <a:r>
              <a:rPr lang="en-US" sz="1800" dirty="0"/>
              <a:t>Agenda</a:t>
            </a:r>
            <a:endParaRPr lang="en-IN" sz="1800" dirty="0"/>
          </a:p>
        </p:txBody>
      </p:sp>
      <p:sp>
        <p:nvSpPr>
          <p:cNvPr id="3" name="Text Placeholder 2">
            <a:extLst>
              <a:ext uri="{FF2B5EF4-FFF2-40B4-BE49-F238E27FC236}">
                <a16:creationId xmlns:a16="http://schemas.microsoft.com/office/drawing/2014/main" id="{FBABE92B-980A-C595-5332-71EC6720A3DC}"/>
              </a:ext>
            </a:extLst>
          </p:cNvPr>
          <p:cNvSpPr>
            <a:spLocks noGrp="1"/>
          </p:cNvSpPr>
          <p:nvPr>
            <p:ph type="body" idx="1"/>
          </p:nvPr>
        </p:nvSpPr>
        <p:spPr>
          <a:xfrm>
            <a:off x="311785" y="627322"/>
            <a:ext cx="8520430" cy="4933506"/>
          </a:xfrm>
        </p:spPr>
        <p:txBody>
          <a:bodyPr/>
          <a:lstStyle/>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r>
              <a:rPr lang="en-US" sz="1400" b="0" i="0" u="none" strike="noStrike" cap="none" dirty="0">
                <a:solidFill>
                  <a:schemeClr val="accent5">
                    <a:lumMod val="50000"/>
                  </a:schemeClr>
                </a:solidFill>
                <a:latin typeface="Arial"/>
                <a:ea typeface="Arial"/>
                <a:cs typeface="Arial"/>
                <a:sym typeface="Arial"/>
              </a:rPr>
              <a:t> </a:t>
            </a:r>
            <a:r>
              <a:rPr lang="en-US" b="0" i="0" u="none" strike="noStrike" cap="none" dirty="0">
                <a:solidFill>
                  <a:schemeClr val="accent5">
                    <a:lumMod val="50000"/>
                  </a:schemeClr>
                </a:solidFill>
                <a:latin typeface="Arial"/>
                <a:ea typeface="Arial"/>
                <a:cs typeface="Arial"/>
                <a:sym typeface="Arial"/>
              </a:rPr>
              <a:t>Introduction</a:t>
            </a: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play store apps installs</a:t>
            </a:r>
            <a:endParaRPr lang="en-US"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most popular apps</a:t>
            </a:r>
            <a:endParaRPr lang="en-US"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Top 10 apps in play store considering all the parameters</a:t>
            </a:r>
            <a:endParaRPr lang="en-US"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Average installs, category wise</a:t>
            </a:r>
            <a:endParaRPr lang="en-US"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Most installed apps in communication category</a:t>
            </a:r>
            <a:endParaRPr lang="en-US" dirty="0">
              <a:solidFill>
                <a:schemeClr val="accent5">
                  <a:lumMod val="50000"/>
                </a:schemeClr>
              </a:solidFill>
            </a:endParaRPr>
          </a:p>
          <a:p>
            <a:pPr marR="0" lvl="0" algn="l" rtl="0">
              <a:lnSpc>
                <a:spcPct val="80000"/>
              </a:lnSpc>
              <a:spcBef>
                <a:spcPts val="0"/>
              </a:spcBef>
              <a:spcAft>
                <a:spcPts val="0"/>
              </a:spcAft>
              <a:buClr>
                <a:srgbClr val="000000"/>
              </a:buClr>
              <a:buSzPts val="1200"/>
            </a:pPr>
            <a:endParaRPr lang="en-US"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Average sizes of apps in each category</a:t>
            </a:r>
            <a:endParaRPr lang="en-US"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percentage of paid apps</a:t>
            </a:r>
            <a:endParaRPr lang="en-US"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top installed paid apps</a:t>
            </a:r>
            <a:endParaRPr lang="en-US"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Average rating </a:t>
            </a:r>
            <a:r>
              <a:rPr lang="en-US" b="0" i="0" u="none" strike="noStrike" cap="none" dirty="0" err="1">
                <a:solidFill>
                  <a:schemeClr val="accent5">
                    <a:lumMod val="50000"/>
                  </a:schemeClr>
                </a:solidFill>
                <a:latin typeface="Arial"/>
                <a:ea typeface="Arial"/>
                <a:cs typeface="Arial"/>
                <a:sym typeface="Arial"/>
              </a:rPr>
              <a:t>rating</a:t>
            </a:r>
            <a:r>
              <a:rPr lang="en-US" b="0" i="0" u="none" strike="noStrike" cap="none" dirty="0">
                <a:solidFill>
                  <a:schemeClr val="accent5">
                    <a:lumMod val="50000"/>
                  </a:schemeClr>
                </a:solidFill>
                <a:latin typeface="Arial"/>
                <a:ea typeface="Arial"/>
                <a:cs typeface="Arial"/>
                <a:sym typeface="Arial"/>
              </a:rPr>
              <a:t> of paid apps</a:t>
            </a:r>
            <a:endParaRPr lang="en-US"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Correlation between Rating ,Installs and Price </a:t>
            </a:r>
            <a:endParaRPr lang="en-US"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installed apps with content rating</a:t>
            </a:r>
            <a:endParaRPr lang="en-US"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lang="en-US" b="0" i="0" u="none" strike="noStrike" cap="none" dirty="0">
              <a:solidFill>
                <a:schemeClr val="accent5">
                  <a:lumMod val="50000"/>
                </a:schemeClr>
              </a:solidFill>
              <a:latin typeface="Arial"/>
              <a:ea typeface="Arial"/>
              <a:cs typeface="Arial"/>
              <a:sym typeface="Arial"/>
            </a:endParaRPr>
          </a:p>
          <a:p>
            <a:pPr marL="209550" marR="0" lvl="0" indent="-285750" algn="l" rtl="0">
              <a:lnSpc>
                <a:spcPct val="115000"/>
              </a:lnSpc>
              <a:spcBef>
                <a:spcPts val="0"/>
              </a:spcBef>
              <a:spcAft>
                <a:spcPts val="0"/>
              </a:spcAft>
              <a:buClr>
                <a:srgbClr val="000000"/>
              </a:buClr>
              <a:buSzPts val="1200"/>
              <a:buFont typeface="Wingdings" panose="05000000000000000000" pitchFamily="2" charset="2"/>
              <a:buChar char="q"/>
            </a:pPr>
            <a:r>
              <a:rPr lang="en-US" dirty="0">
                <a:solidFill>
                  <a:schemeClr val="accent5">
                    <a:lumMod val="50000"/>
                  </a:schemeClr>
                </a:solidFill>
              </a:rPr>
              <a:t>Percentage reviews sentiment distribution</a:t>
            </a:r>
            <a:br>
              <a:rPr lang="en-US" b="0" i="0" u="none" strike="noStrike" cap="none" dirty="0">
                <a:solidFill>
                  <a:schemeClr val="accent5">
                    <a:lumMod val="50000"/>
                  </a:schemeClr>
                </a:solidFill>
                <a:latin typeface="Arial"/>
                <a:ea typeface="Arial"/>
                <a:cs typeface="Arial"/>
                <a:sym typeface="Arial"/>
              </a:rPr>
            </a:br>
            <a:endParaRPr lang="en-US" dirty="0">
              <a:solidFill>
                <a:schemeClr val="accent5">
                  <a:lumMod val="50000"/>
                </a:schemeClr>
              </a:solidFill>
            </a:endParaRPr>
          </a:p>
          <a:p>
            <a:endParaRPr lang="en-IN" dirty="0"/>
          </a:p>
        </p:txBody>
      </p:sp>
    </p:spTree>
    <p:extLst>
      <p:ext uri="{BB962C8B-B14F-4D97-AF65-F5344CB8AC3E}">
        <p14:creationId xmlns:p14="http://schemas.microsoft.com/office/powerpoint/2010/main" val="930355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15747" y="709422"/>
            <a:ext cx="0" cy="4253230"/>
          </a:xfrm>
          <a:custGeom>
            <a:avLst/>
            <a:gdLst/>
            <a:ahLst/>
            <a:cxnLst/>
            <a:rect l="l" t="t" r="r" b="b"/>
            <a:pathLst>
              <a:path h="4253230">
                <a:moveTo>
                  <a:pt x="0" y="0"/>
                </a:moveTo>
                <a:lnTo>
                  <a:pt x="0" y="4252645"/>
                </a:lnTo>
              </a:path>
            </a:pathLst>
          </a:custGeom>
          <a:ln w="12700">
            <a:solidFill>
              <a:srgbClr val="CC0000"/>
            </a:solidFill>
          </a:ln>
        </p:spPr>
        <p:txBody>
          <a:bodyPr wrap="square" lIns="0" tIns="0" rIns="0" bIns="0" rtlCol="0"/>
          <a:lstStyle/>
          <a:p>
            <a:endParaRPr/>
          </a:p>
        </p:txBody>
      </p:sp>
      <p:sp>
        <p:nvSpPr>
          <p:cNvPr id="4" name="object 4"/>
          <p:cNvSpPr/>
          <p:nvPr/>
        </p:nvSpPr>
        <p:spPr>
          <a:xfrm>
            <a:off x="309397" y="709422"/>
            <a:ext cx="5975350" cy="4253230"/>
          </a:xfrm>
          <a:custGeom>
            <a:avLst/>
            <a:gdLst/>
            <a:ahLst/>
            <a:cxnLst/>
            <a:rect l="l" t="t" r="r" b="b"/>
            <a:pathLst>
              <a:path w="5975350" h="4253230">
                <a:moveTo>
                  <a:pt x="5968974" y="0"/>
                </a:moveTo>
                <a:lnTo>
                  <a:pt x="5968974" y="4252645"/>
                </a:lnTo>
              </a:path>
              <a:path w="5975350" h="4253230">
                <a:moveTo>
                  <a:pt x="0" y="6350"/>
                </a:moveTo>
                <a:lnTo>
                  <a:pt x="5975324" y="6350"/>
                </a:lnTo>
              </a:path>
              <a:path w="5975350" h="4253230">
                <a:moveTo>
                  <a:pt x="0" y="4246295"/>
                </a:moveTo>
                <a:lnTo>
                  <a:pt x="5975324" y="4246295"/>
                </a:lnTo>
              </a:path>
            </a:pathLst>
          </a:custGeom>
          <a:ln w="12700">
            <a:solidFill>
              <a:srgbClr val="CC0000"/>
            </a:solidFill>
          </a:ln>
        </p:spPr>
        <p:txBody>
          <a:bodyPr wrap="square" lIns="0" tIns="0" rIns="0" bIns="0" rtlCol="0"/>
          <a:lstStyle/>
          <a:p>
            <a:endParaRPr/>
          </a:p>
        </p:txBody>
      </p:sp>
      <p:sp>
        <p:nvSpPr>
          <p:cNvPr id="5" name="object 5"/>
          <p:cNvSpPr txBox="1"/>
          <p:nvPr/>
        </p:nvSpPr>
        <p:spPr>
          <a:xfrm>
            <a:off x="394512" y="972769"/>
            <a:ext cx="5807075" cy="3506088"/>
          </a:xfrm>
          <a:prstGeom prst="rect">
            <a:avLst/>
          </a:prstGeom>
        </p:spPr>
        <p:txBody>
          <a:bodyPr vert="horz" wrap="square" lIns="0" tIns="12700" rIns="0" bIns="0" rtlCol="0">
            <a:spAutoFit/>
          </a:bodyPr>
          <a:lstStyle/>
          <a:p>
            <a:pPr marL="355600" indent="-342900">
              <a:lnSpc>
                <a:spcPct val="100000"/>
              </a:lnSpc>
              <a:spcBef>
                <a:spcPts val="100"/>
              </a:spcBef>
              <a:buClr>
                <a:srgbClr val="000000"/>
              </a:buClr>
              <a:buSzPct val="93333"/>
              <a:buFont typeface="Calibri"/>
              <a:buChar char="▪"/>
              <a:tabLst>
                <a:tab pos="354965" algn="l"/>
                <a:tab pos="355600" algn="l"/>
              </a:tabLst>
            </a:pPr>
            <a:r>
              <a:rPr sz="1500" b="1" spc="-5" dirty="0">
                <a:solidFill>
                  <a:srgbClr val="124F5C"/>
                </a:solidFill>
                <a:latin typeface="+mn-lt"/>
                <a:cs typeface="Arial"/>
              </a:rPr>
              <a:t>Loading</a:t>
            </a:r>
            <a:r>
              <a:rPr sz="1500" b="1" spc="409" dirty="0">
                <a:solidFill>
                  <a:srgbClr val="124F5C"/>
                </a:solidFill>
                <a:latin typeface="+mn-lt"/>
                <a:cs typeface="Arial"/>
              </a:rPr>
              <a:t> </a:t>
            </a:r>
            <a:r>
              <a:rPr sz="1500" b="1" dirty="0">
                <a:solidFill>
                  <a:srgbClr val="124F5C"/>
                </a:solidFill>
                <a:latin typeface="+mn-lt"/>
                <a:cs typeface="Arial"/>
              </a:rPr>
              <a:t>the</a:t>
            </a:r>
            <a:r>
              <a:rPr sz="1500" b="1" spc="409" dirty="0">
                <a:solidFill>
                  <a:srgbClr val="124F5C"/>
                </a:solidFill>
                <a:latin typeface="+mn-lt"/>
                <a:cs typeface="Arial"/>
              </a:rPr>
              <a:t> </a:t>
            </a:r>
            <a:r>
              <a:rPr sz="1500" b="1" spc="-5" dirty="0">
                <a:solidFill>
                  <a:srgbClr val="124F5C"/>
                </a:solidFill>
                <a:latin typeface="+mn-lt"/>
                <a:cs typeface="Arial"/>
              </a:rPr>
              <a:t>data</a:t>
            </a:r>
            <a:r>
              <a:rPr sz="1500" b="1" spc="425" dirty="0">
                <a:solidFill>
                  <a:srgbClr val="124F5C"/>
                </a:solidFill>
                <a:latin typeface="+mn-lt"/>
                <a:cs typeface="Arial"/>
              </a:rPr>
              <a:t> </a:t>
            </a:r>
            <a:r>
              <a:rPr sz="1500" b="1" dirty="0">
                <a:solidFill>
                  <a:srgbClr val="124F5C"/>
                </a:solidFill>
                <a:latin typeface="+mn-lt"/>
                <a:cs typeface="Arial"/>
              </a:rPr>
              <a:t>sets:</a:t>
            </a:r>
            <a:r>
              <a:rPr sz="1500" b="1" spc="409" dirty="0">
                <a:solidFill>
                  <a:srgbClr val="124F5C"/>
                </a:solidFill>
                <a:latin typeface="+mn-lt"/>
                <a:cs typeface="Arial"/>
              </a:rPr>
              <a:t> </a:t>
            </a:r>
            <a:r>
              <a:rPr sz="1500" spc="-10" dirty="0">
                <a:solidFill>
                  <a:srgbClr val="124F5C"/>
                </a:solidFill>
                <a:latin typeface="+mn-lt"/>
                <a:cs typeface="Arial MT"/>
              </a:rPr>
              <a:t>Two</a:t>
            </a:r>
            <a:r>
              <a:rPr sz="1500" spc="425" dirty="0">
                <a:solidFill>
                  <a:srgbClr val="124F5C"/>
                </a:solidFill>
                <a:latin typeface="+mn-lt"/>
                <a:cs typeface="Arial MT"/>
              </a:rPr>
              <a:t> </a:t>
            </a:r>
            <a:r>
              <a:rPr sz="1500" dirty="0">
                <a:solidFill>
                  <a:srgbClr val="124F5C"/>
                </a:solidFill>
                <a:latin typeface="+mn-lt"/>
                <a:cs typeface="Arial MT"/>
              </a:rPr>
              <a:t>datasets,</a:t>
            </a:r>
            <a:r>
              <a:rPr sz="1500" spc="425" dirty="0">
                <a:solidFill>
                  <a:srgbClr val="124F5C"/>
                </a:solidFill>
                <a:latin typeface="+mn-lt"/>
                <a:cs typeface="Arial MT"/>
              </a:rPr>
              <a:t> </a:t>
            </a:r>
            <a:r>
              <a:rPr sz="1500" spc="-5" dirty="0">
                <a:solidFill>
                  <a:srgbClr val="124F5C"/>
                </a:solidFill>
                <a:latin typeface="+mn-lt"/>
                <a:cs typeface="Arial MT"/>
              </a:rPr>
              <a:t>First</a:t>
            </a:r>
            <a:r>
              <a:rPr sz="1500" spc="409" dirty="0">
                <a:solidFill>
                  <a:srgbClr val="124F5C"/>
                </a:solidFill>
                <a:latin typeface="+mn-lt"/>
                <a:cs typeface="Arial MT"/>
              </a:rPr>
              <a:t> </a:t>
            </a:r>
            <a:r>
              <a:rPr sz="1500" spc="-5" dirty="0">
                <a:solidFill>
                  <a:srgbClr val="124F5C"/>
                </a:solidFill>
                <a:latin typeface="+mn-lt"/>
                <a:cs typeface="Arial MT"/>
              </a:rPr>
              <a:t>Play</a:t>
            </a:r>
            <a:r>
              <a:rPr sz="1500" spc="415" dirty="0">
                <a:solidFill>
                  <a:srgbClr val="124F5C"/>
                </a:solidFill>
                <a:latin typeface="+mn-lt"/>
                <a:cs typeface="Arial MT"/>
              </a:rPr>
              <a:t> </a:t>
            </a:r>
            <a:r>
              <a:rPr sz="1500" spc="-5" dirty="0">
                <a:solidFill>
                  <a:srgbClr val="124F5C"/>
                </a:solidFill>
                <a:latin typeface="+mn-lt"/>
                <a:cs typeface="Arial MT"/>
              </a:rPr>
              <a:t>store</a:t>
            </a:r>
            <a:r>
              <a:rPr sz="1500" spc="420" dirty="0">
                <a:solidFill>
                  <a:srgbClr val="124F5C"/>
                </a:solidFill>
                <a:latin typeface="+mn-lt"/>
                <a:cs typeface="Arial MT"/>
              </a:rPr>
              <a:t> </a:t>
            </a:r>
            <a:r>
              <a:rPr sz="1500" dirty="0">
                <a:solidFill>
                  <a:srgbClr val="124F5C"/>
                </a:solidFill>
                <a:latin typeface="+mn-lt"/>
                <a:cs typeface="Arial MT"/>
              </a:rPr>
              <a:t>app</a:t>
            </a:r>
            <a:endParaRPr sz="1500" dirty="0">
              <a:latin typeface="+mn-lt"/>
              <a:cs typeface="Arial MT"/>
            </a:endParaRPr>
          </a:p>
          <a:p>
            <a:pPr marL="355600">
              <a:lnSpc>
                <a:spcPct val="100000"/>
              </a:lnSpc>
              <a:spcBef>
                <a:spcPts val="5"/>
              </a:spcBef>
            </a:pPr>
            <a:r>
              <a:rPr sz="1500" dirty="0">
                <a:solidFill>
                  <a:srgbClr val="124F5C"/>
                </a:solidFill>
                <a:latin typeface="+mn-lt"/>
                <a:cs typeface="Arial MT"/>
              </a:rPr>
              <a:t>dataset</a:t>
            </a:r>
            <a:r>
              <a:rPr sz="1500" spc="-35" dirty="0">
                <a:solidFill>
                  <a:srgbClr val="124F5C"/>
                </a:solidFill>
                <a:latin typeface="+mn-lt"/>
                <a:cs typeface="Arial MT"/>
              </a:rPr>
              <a:t> </a:t>
            </a:r>
            <a:r>
              <a:rPr sz="1500" dirty="0">
                <a:solidFill>
                  <a:srgbClr val="124F5C"/>
                </a:solidFill>
                <a:latin typeface="+mn-lt"/>
                <a:cs typeface="Arial MT"/>
              </a:rPr>
              <a:t>and</a:t>
            </a:r>
            <a:r>
              <a:rPr sz="1500" spc="-15" dirty="0">
                <a:solidFill>
                  <a:srgbClr val="124F5C"/>
                </a:solidFill>
                <a:latin typeface="+mn-lt"/>
                <a:cs typeface="Arial MT"/>
              </a:rPr>
              <a:t> </a:t>
            </a:r>
            <a:r>
              <a:rPr sz="1500" dirty="0">
                <a:solidFill>
                  <a:srgbClr val="124F5C"/>
                </a:solidFill>
                <a:latin typeface="+mn-lt"/>
                <a:cs typeface="Arial MT"/>
              </a:rPr>
              <a:t>User</a:t>
            </a:r>
            <a:r>
              <a:rPr sz="1500" spc="-25" dirty="0">
                <a:solidFill>
                  <a:srgbClr val="124F5C"/>
                </a:solidFill>
                <a:latin typeface="+mn-lt"/>
                <a:cs typeface="Arial MT"/>
              </a:rPr>
              <a:t> </a:t>
            </a:r>
            <a:r>
              <a:rPr sz="1500" spc="-5" dirty="0">
                <a:solidFill>
                  <a:srgbClr val="124F5C"/>
                </a:solidFill>
                <a:latin typeface="+mn-lt"/>
                <a:cs typeface="Arial MT"/>
              </a:rPr>
              <a:t>Reviews</a:t>
            </a:r>
            <a:r>
              <a:rPr sz="1500" spc="35" dirty="0">
                <a:solidFill>
                  <a:srgbClr val="124F5C"/>
                </a:solidFill>
                <a:latin typeface="+mn-lt"/>
                <a:cs typeface="Arial MT"/>
              </a:rPr>
              <a:t> </a:t>
            </a:r>
            <a:r>
              <a:rPr sz="1500" dirty="0">
                <a:solidFill>
                  <a:srgbClr val="124F5C"/>
                </a:solidFill>
                <a:latin typeface="+mn-lt"/>
                <a:cs typeface="Arial MT"/>
              </a:rPr>
              <a:t>dataset.</a:t>
            </a:r>
            <a:endParaRPr sz="1500" dirty="0">
              <a:latin typeface="+mn-lt"/>
              <a:cs typeface="Arial MT"/>
            </a:endParaRPr>
          </a:p>
          <a:p>
            <a:pPr>
              <a:lnSpc>
                <a:spcPct val="100000"/>
              </a:lnSpc>
              <a:spcBef>
                <a:spcPts val="15"/>
              </a:spcBef>
            </a:pPr>
            <a:endParaRPr sz="1550" dirty="0">
              <a:latin typeface="+mn-lt"/>
              <a:cs typeface="Arial MT"/>
            </a:endParaRPr>
          </a:p>
          <a:p>
            <a:pPr marL="355600" indent="-342900">
              <a:lnSpc>
                <a:spcPct val="100000"/>
              </a:lnSpc>
              <a:buClr>
                <a:srgbClr val="000000"/>
              </a:buClr>
              <a:buSzPct val="93333"/>
              <a:buFont typeface="Calibri"/>
              <a:buChar char="▪"/>
              <a:tabLst>
                <a:tab pos="354965" algn="l"/>
                <a:tab pos="355600" algn="l"/>
              </a:tabLst>
            </a:pPr>
            <a:r>
              <a:rPr sz="1500" b="1" spc="-5" dirty="0">
                <a:solidFill>
                  <a:srgbClr val="124F5C"/>
                </a:solidFill>
                <a:latin typeface="+mn-lt"/>
                <a:cs typeface="Arial"/>
              </a:rPr>
              <a:t>Import</a:t>
            </a:r>
            <a:r>
              <a:rPr sz="1500" b="1" dirty="0">
                <a:solidFill>
                  <a:srgbClr val="124F5C"/>
                </a:solidFill>
                <a:latin typeface="+mn-lt"/>
                <a:cs typeface="Arial"/>
              </a:rPr>
              <a:t> Libraries:</a:t>
            </a:r>
            <a:r>
              <a:rPr sz="1500" b="1" spc="-30" dirty="0">
                <a:solidFill>
                  <a:srgbClr val="124F5C"/>
                </a:solidFill>
                <a:latin typeface="+mn-lt"/>
                <a:cs typeface="Arial"/>
              </a:rPr>
              <a:t> </a:t>
            </a:r>
            <a:r>
              <a:rPr sz="1500" spc="-5" dirty="0">
                <a:solidFill>
                  <a:srgbClr val="124F5C"/>
                </a:solidFill>
                <a:latin typeface="+mn-lt"/>
                <a:cs typeface="Arial MT"/>
              </a:rPr>
              <a:t>NumPy,</a:t>
            </a:r>
            <a:r>
              <a:rPr sz="1500" spc="15" dirty="0">
                <a:solidFill>
                  <a:srgbClr val="124F5C"/>
                </a:solidFill>
                <a:latin typeface="+mn-lt"/>
                <a:cs typeface="Arial MT"/>
              </a:rPr>
              <a:t> </a:t>
            </a:r>
            <a:r>
              <a:rPr sz="1500" dirty="0">
                <a:solidFill>
                  <a:srgbClr val="124F5C"/>
                </a:solidFill>
                <a:latin typeface="+mn-lt"/>
                <a:cs typeface="Arial MT"/>
              </a:rPr>
              <a:t>Pandas,</a:t>
            </a:r>
            <a:r>
              <a:rPr sz="1500" spc="-25" dirty="0">
                <a:solidFill>
                  <a:srgbClr val="124F5C"/>
                </a:solidFill>
                <a:latin typeface="+mn-lt"/>
                <a:cs typeface="Arial MT"/>
              </a:rPr>
              <a:t> </a:t>
            </a:r>
            <a:r>
              <a:rPr sz="1500" spc="-5" dirty="0">
                <a:solidFill>
                  <a:srgbClr val="124F5C"/>
                </a:solidFill>
                <a:latin typeface="+mn-lt"/>
                <a:cs typeface="Arial MT"/>
              </a:rPr>
              <a:t>Seaborn </a:t>
            </a:r>
            <a:r>
              <a:rPr sz="1500" dirty="0">
                <a:solidFill>
                  <a:srgbClr val="124F5C"/>
                </a:solidFill>
                <a:latin typeface="+mn-lt"/>
                <a:cs typeface="Arial MT"/>
              </a:rPr>
              <a:t>and Matplotlib</a:t>
            </a:r>
            <a:endParaRPr sz="1500" dirty="0">
              <a:latin typeface="+mn-lt"/>
              <a:cs typeface="Arial MT"/>
            </a:endParaRPr>
          </a:p>
          <a:p>
            <a:pPr>
              <a:lnSpc>
                <a:spcPct val="100000"/>
              </a:lnSpc>
              <a:spcBef>
                <a:spcPts val="20"/>
              </a:spcBef>
              <a:buFont typeface="Calibri"/>
              <a:buChar char="▪"/>
            </a:pPr>
            <a:endParaRPr sz="1550" dirty="0">
              <a:latin typeface="+mn-lt"/>
              <a:cs typeface="Arial MT"/>
            </a:endParaRPr>
          </a:p>
          <a:p>
            <a:pPr marL="355600" marR="5080" indent="-342900" algn="just">
              <a:lnSpc>
                <a:spcPct val="100000"/>
              </a:lnSpc>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cleaning:</a:t>
            </a:r>
            <a:r>
              <a:rPr sz="1500" b="1" dirty="0">
                <a:solidFill>
                  <a:srgbClr val="124F5C"/>
                </a:solidFill>
                <a:latin typeface="+mn-lt"/>
                <a:cs typeface="Arial"/>
              </a:rPr>
              <a:t> </a:t>
            </a:r>
            <a:r>
              <a:rPr sz="1500" spc="-5" dirty="0">
                <a:solidFill>
                  <a:srgbClr val="124F5C"/>
                </a:solidFill>
                <a:latin typeface="+mn-lt"/>
                <a:cs typeface="Arial MT"/>
              </a:rPr>
              <a:t>Null</a:t>
            </a:r>
            <a:r>
              <a:rPr sz="1500" dirty="0">
                <a:solidFill>
                  <a:srgbClr val="124F5C"/>
                </a:solidFill>
                <a:latin typeface="+mn-lt"/>
                <a:cs typeface="Arial MT"/>
              </a:rPr>
              <a:t> </a:t>
            </a:r>
            <a:r>
              <a:rPr sz="1500" spc="-5" dirty="0">
                <a:solidFill>
                  <a:srgbClr val="124F5C"/>
                </a:solidFill>
                <a:latin typeface="+mn-lt"/>
                <a:cs typeface="Arial MT"/>
              </a:rPr>
              <a:t>values,</a:t>
            </a:r>
            <a:r>
              <a:rPr sz="1500" dirty="0">
                <a:solidFill>
                  <a:srgbClr val="124F5C"/>
                </a:solidFill>
                <a:latin typeface="+mn-lt"/>
                <a:cs typeface="Arial MT"/>
              </a:rPr>
              <a:t> </a:t>
            </a:r>
            <a:r>
              <a:rPr sz="1500" spc="-5" dirty="0">
                <a:solidFill>
                  <a:srgbClr val="124F5C"/>
                </a:solidFill>
                <a:latin typeface="+mn-lt"/>
                <a:cs typeface="Arial MT"/>
              </a:rPr>
              <a:t>Finding</a:t>
            </a:r>
            <a:r>
              <a:rPr sz="1500" dirty="0">
                <a:solidFill>
                  <a:srgbClr val="124F5C"/>
                </a:solidFill>
                <a:latin typeface="+mn-lt"/>
                <a:cs typeface="Arial MT"/>
              </a:rPr>
              <a:t> and</a:t>
            </a:r>
            <a:r>
              <a:rPr sz="1500" spc="5" dirty="0">
                <a:solidFill>
                  <a:srgbClr val="124F5C"/>
                </a:solidFill>
                <a:latin typeface="+mn-lt"/>
                <a:cs typeface="Arial MT"/>
              </a:rPr>
              <a:t> </a:t>
            </a:r>
            <a:r>
              <a:rPr sz="1500" spc="-5" dirty="0">
                <a:solidFill>
                  <a:srgbClr val="124F5C"/>
                </a:solidFill>
                <a:latin typeface="+mn-lt"/>
                <a:cs typeface="Arial MT"/>
              </a:rPr>
              <a:t>removing</a:t>
            </a:r>
            <a:r>
              <a:rPr sz="1500" dirty="0">
                <a:solidFill>
                  <a:srgbClr val="124F5C"/>
                </a:solidFill>
                <a:latin typeface="+mn-lt"/>
                <a:cs typeface="Arial MT"/>
              </a:rPr>
              <a:t> </a:t>
            </a:r>
            <a:r>
              <a:rPr sz="1500" spc="-5" dirty="0">
                <a:solidFill>
                  <a:srgbClr val="124F5C"/>
                </a:solidFill>
                <a:latin typeface="+mn-lt"/>
                <a:cs typeface="Arial MT"/>
              </a:rPr>
              <a:t>Outliers, </a:t>
            </a:r>
            <a:r>
              <a:rPr sz="1500" dirty="0">
                <a:solidFill>
                  <a:srgbClr val="124F5C"/>
                </a:solidFill>
                <a:latin typeface="+mn-lt"/>
                <a:cs typeface="Arial MT"/>
              </a:rPr>
              <a:t> </a:t>
            </a:r>
            <a:r>
              <a:rPr sz="1500" spc="-5" dirty="0">
                <a:solidFill>
                  <a:srgbClr val="124F5C"/>
                </a:solidFill>
                <a:latin typeface="+mn-lt"/>
                <a:cs typeface="Arial MT"/>
              </a:rPr>
              <a:t>Removing</a:t>
            </a:r>
            <a:r>
              <a:rPr sz="1500" spc="20" dirty="0">
                <a:solidFill>
                  <a:srgbClr val="124F5C"/>
                </a:solidFill>
                <a:latin typeface="+mn-lt"/>
                <a:cs typeface="Arial MT"/>
              </a:rPr>
              <a:t> </a:t>
            </a:r>
            <a:r>
              <a:rPr sz="1500" spc="-5" dirty="0">
                <a:solidFill>
                  <a:srgbClr val="124F5C"/>
                </a:solidFill>
                <a:latin typeface="+mn-lt"/>
                <a:cs typeface="Arial MT"/>
              </a:rPr>
              <a:t>duplicate</a:t>
            </a:r>
            <a:r>
              <a:rPr sz="1500" spc="-15" dirty="0">
                <a:solidFill>
                  <a:srgbClr val="124F5C"/>
                </a:solidFill>
                <a:latin typeface="+mn-lt"/>
                <a:cs typeface="Arial MT"/>
              </a:rPr>
              <a:t> </a:t>
            </a:r>
            <a:r>
              <a:rPr sz="1500" dirty="0">
                <a:solidFill>
                  <a:srgbClr val="124F5C"/>
                </a:solidFill>
                <a:latin typeface="+mn-lt"/>
                <a:cs typeface="Arial MT"/>
              </a:rPr>
              <a:t>data.</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Imputation:</a:t>
            </a:r>
            <a:r>
              <a:rPr sz="1500" b="1" dirty="0">
                <a:solidFill>
                  <a:srgbClr val="124F5C"/>
                </a:solidFill>
                <a:latin typeface="+mn-lt"/>
                <a:cs typeface="Arial"/>
              </a:rPr>
              <a:t> </a:t>
            </a:r>
            <a:r>
              <a:rPr sz="1500" spc="-5" dirty="0">
                <a:solidFill>
                  <a:srgbClr val="124F5C"/>
                </a:solidFill>
                <a:latin typeface="+mn-lt"/>
                <a:cs typeface="Arial MT"/>
              </a:rPr>
              <a:t>Filling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missing</a:t>
            </a:r>
            <a:r>
              <a:rPr sz="1500" dirty="0">
                <a:solidFill>
                  <a:srgbClr val="124F5C"/>
                </a:solidFill>
                <a:latin typeface="+mn-lt"/>
                <a:cs typeface="Arial MT"/>
              </a:rPr>
              <a:t> </a:t>
            </a:r>
            <a:r>
              <a:rPr sz="1500" spc="-5" dirty="0">
                <a:solidFill>
                  <a:srgbClr val="124F5C"/>
                </a:solidFill>
                <a:latin typeface="+mn-lt"/>
                <a:cs typeface="Arial MT"/>
              </a:rPr>
              <a:t>categorical</a:t>
            </a:r>
            <a:r>
              <a:rPr sz="1500" dirty="0">
                <a:solidFill>
                  <a:srgbClr val="124F5C"/>
                </a:solidFill>
                <a:latin typeface="+mn-lt"/>
                <a:cs typeface="Arial MT"/>
              </a:rPr>
              <a:t> values</a:t>
            </a:r>
            <a:r>
              <a:rPr sz="1500" spc="5" dirty="0">
                <a:solidFill>
                  <a:srgbClr val="124F5C"/>
                </a:solidFill>
                <a:latin typeface="+mn-lt"/>
                <a:cs typeface="Arial MT"/>
              </a:rPr>
              <a:t> </a:t>
            </a:r>
            <a:r>
              <a:rPr sz="1500" spc="-5" dirty="0">
                <a:solidFill>
                  <a:srgbClr val="124F5C"/>
                </a:solidFill>
                <a:latin typeface="+mn-lt"/>
                <a:cs typeface="Arial MT"/>
              </a:rPr>
              <a:t>with </a:t>
            </a:r>
            <a:r>
              <a:rPr sz="1500" spc="-405" dirty="0">
                <a:solidFill>
                  <a:srgbClr val="124F5C"/>
                </a:solidFill>
                <a:latin typeface="+mn-lt"/>
                <a:cs typeface="Arial MT"/>
              </a:rPr>
              <a:t> </a:t>
            </a:r>
            <a:r>
              <a:rPr sz="1500" dirty="0">
                <a:solidFill>
                  <a:srgbClr val="124F5C"/>
                </a:solidFill>
                <a:latin typeface="+mn-lt"/>
                <a:cs typeface="Arial MT"/>
              </a:rPr>
              <a:t>mode and </a:t>
            </a:r>
            <a:r>
              <a:rPr sz="1500" spc="-5" dirty="0">
                <a:solidFill>
                  <a:srgbClr val="124F5C"/>
                </a:solidFill>
                <a:latin typeface="+mn-lt"/>
                <a:cs typeface="Arial MT"/>
              </a:rPr>
              <a:t>numerical values with </a:t>
            </a:r>
            <a:r>
              <a:rPr sz="1500" dirty="0">
                <a:solidFill>
                  <a:srgbClr val="124F5C"/>
                </a:solidFill>
                <a:latin typeface="+mn-lt"/>
                <a:cs typeface="Arial MT"/>
              </a:rPr>
              <a:t>median. </a:t>
            </a:r>
            <a:r>
              <a:rPr sz="1500" spc="-5" dirty="0">
                <a:solidFill>
                  <a:srgbClr val="124F5C"/>
                </a:solidFill>
                <a:latin typeface="+mn-lt"/>
                <a:cs typeface="Arial MT"/>
              </a:rPr>
              <a:t>Conversion of price, </a:t>
            </a:r>
            <a:r>
              <a:rPr sz="1500" dirty="0">
                <a:solidFill>
                  <a:srgbClr val="124F5C"/>
                </a:solidFill>
                <a:latin typeface="+mn-lt"/>
                <a:cs typeface="Arial MT"/>
              </a:rPr>
              <a:t> installs,</a:t>
            </a:r>
            <a:r>
              <a:rPr sz="1500" spc="-25" dirty="0">
                <a:solidFill>
                  <a:srgbClr val="124F5C"/>
                </a:solidFill>
                <a:latin typeface="+mn-lt"/>
                <a:cs typeface="Arial MT"/>
              </a:rPr>
              <a:t> </a:t>
            </a:r>
            <a:r>
              <a:rPr sz="1500" spc="-5" dirty="0">
                <a:solidFill>
                  <a:srgbClr val="124F5C"/>
                </a:solidFill>
                <a:latin typeface="+mn-lt"/>
                <a:cs typeface="Arial MT"/>
              </a:rPr>
              <a:t>reviews</a:t>
            </a:r>
            <a:r>
              <a:rPr sz="1500" spc="20" dirty="0">
                <a:solidFill>
                  <a:srgbClr val="124F5C"/>
                </a:solidFill>
                <a:latin typeface="+mn-lt"/>
                <a:cs typeface="Arial MT"/>
              </a:rPr>
              <a:t> </a:t>
            </a:r>
            <a:r>
              <a:rPr sz="1500" dirty="0">
                <a:solidFill>
                  <a:srgbClr val="124F5C"/>
                </a:solidFill>
                <a:latin typeface="+mn-lt"/>
                <a:cs typeface="Arial MT"/>
              </a:rPr>
              <a:t>into numerical</a:t>
            </a:r>
            <a:r>
              <a:rPr sz="1500" spc="-10" dirty="0">
                <a:solidFill>
                  <a:srgbClr val="124F5C"/>
                </a:solidFill>
                <a:latin typeface="+mn-lt"/>
                <a:cs typeface="Arial MT"/>
              </a:rPr>
              <a:t> </a:t>
            </a:r>
            <a:r>
              <a:rPr sz="1500" spc="-5" dirty="0">
                <a:solidFill>
                  <a:srgbClr val="124F5C"/>
                </a:solidFill>
                <a:latin typeface="+mn-lt"/>
                <a:cs typeface="Arial MT"/>
              </a:rPr>
              <a:t>values.</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Exploratory</a:t>
            </a:r>
            <a:r>
              <a:rPr sz="1500" b="1" spc="5" dirty="0">
                <a:solidFill>
                  <a:srgbClr val="124F5C"/>
                </a:solidFill>
                <a:latin typeface="+mn-lt"/>
                <a:cs typeface="Arial"/>
              </a:rPr>
              <a:t> </a:t>
            </a:r>
            <a:r>
              <a:rPr sz="1500" b="1" dirty="0">
                <a:solidFill>
                  <a:srgbClr val="124F5C"/>
                </a:solidFill>
                <a:latin typeface="+mn-lt"/>
                <a:cs typeface="Arial"/>
              </a:rPr>
              <a:t>Data</a:t>
            </a:r>
            <a:r>
              <a:rPr sz="1500" b="1" spc="5" dirty="0">
                <a:solidFill>
                  <a:srgbClr val="124F5C"/>
                </a:solidFill>
                <a:latin typeface="+mn-lt"/>
                <a:cs typeface="Arial"/>
              </a:rPr>
              <a:t> </a:t>
            </a:r>
            <a:r>
              <a:rPr sz="1500" b="1" spc="-10" dirty="0">
                <a:solidFill>
                  <a:srgbClr val="124F5C"/>
                </a:solidFill>
                <a:latin typeface="+mn-lt"/>
                <a:cs typeface="Arial"/>
              </a:rPr>
              <a:t>Analysis:</a:t>
            </a:r>
            <a:r>
              <a:rPr sz="1500" b="1" spc="-5" dirty="0">
                <a:solidFill>
                  <a:srgbClr val="124F5C"/>
                </a:solidFill>
                <a:latin typeface="+mn-lt"/>
                <a:cs typeface="Arial"/>
              </a:rPr>
              <a:t> </a:t>
            </a:r>
            <a:r>
              <a:rPr sz="1500" spc="-5" dirty="0">
                <a:solidFill>
                  <a:srgbClr val="124F5C"/>
                </a:solidFill>
                <a:latin typeface="+mn-lt"/>
                <a:cs typeface="Arial MT"/>
              </a:rPr>
              <a:t>Analyzing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data</a:t>
            </a:r>
            <a:r>
              <a:rPr sz="1500" dirty="0">
                <a:solidFill>
                  <a:srgbClr val="124F5C"/>
                </a:solidFill>
                <a:latin typeface="+mn-lt"/>
                <a:cs typeface="Arial MT"/>
              </a:rPr>
              <a:t> </a:t>
            </a:r>
            <a:r>
              <a:rPr sz="1500" spc="-5" dirty="0">
                <a:solidFill>
                  <a:srgbClr val="124F5C"/>
                </a:solidFill>
                <a:latin typeface="+mn-lt"/>
                <a:cs typeface="Arial MT"/>
              </a:rPr>
              <a:t>sets</a:t>
            </a:r>
            <a:r>
              <a:rPr sz="1500" dirty="0">
                <a:solidFill>
                  <a:srgbClr val="124F5C"/>
                </a:solidFill>
                <a:latin typeface="+mn-lt"/>
                <a:cs typeface="Arial MT"/>
              </a:rPr>
              <a:t> to </a:t>
            </a:r>
            <a:r>
              <a:rPr sz="1500" spc="5" dirty="0">
                <a:solidFill>
                  <a:srgbClr val="124F5C"/>
                </a:solidFill>
                <a:latin typeface="+mn-lt"/>
                <a:cs typeface="Arial MT"/>
              </a:rPr>
              <a:t> </a:t>
            </a:r>
            <a:r>
              <a:rPr sz="1500" dirty="0">
                <a:solidFill>
                  <a:srgbClr val="124F5C"/>
                </a:solidFill>
                <a:latin typeface="+mn-lt"/>
                <a:cs typeface="Arial MT"/>
              </a:rPr>
              <a:t>summarize their </a:t>
            </a:r>
            <a:r>
              <a:rPr sz="1500" spc="-5" dirty="0">
                <a:solidFill>
                  <a:srgbClr val="124F5C"/>
                </a:solidFill>
                <a:latin typeface="+mn-lt"/>
                <a:cs typeface="Arial MT"/>
              </a:rPr>
              <a:t>main characteristics using statistical graphics </a:t>
            </a:r>
            <a:r>
              <a:rPr sz="1500" dirty="0">
                <a:solidFill>
                  <a:srgbClr val="124F5C"/>
                </a:solidFill>
                <a:latin typeface="+mn-lt"/>
                <a:cs typeface="Arial MT"/>
              </a:rPr>
              <a:t> and</a:t>
            </a:r>
            <a:r>
              <a:rPr sz="1500" spc="-5" dirty="0">
                <a:solidFill>
                  <a:srgbClr val="124F5C"/>
                </a:solidFill>
                <a:latin typeface="+mn-lt"/>
                <a:cs typeface="Arial MT"/>
              </a:rPr>
              <a:t> </a:t>
            </a:r>
            <a:r>
              <a:rPr sz="1500" dirty="0">
                <a:solidFill>
                  <a:srgbClr val="124F5C"/>
                </a:solidFill>
                <a:latin typeface="+mn-lt"/>
                <a:cs typeface="Arial MT"/>
              </a:rPr>
              <a:t>data</a:t>
            </a:r>
            <a:r>
              <a:rPr sz="1500" spc="-20" dirty="0">
                <a:solidFill>
                  <a:srgbClr val="124F5C"/>
                </a:solidFill>
                <a:latin typeface="+mn-lt"/>
                <a:cs typeface="Arial MT"/>
              </a:rPr>
              <a:t> </a:t>
            </a:r>
            <a:r>
              <a:rPr sz="1500" spc="-5" dirty="0">
                <a:solidFill>
                  <a:srgbClr val="124F5C"/>
                </a:solidFill>
                <a:latin typeface="+mn-lt"/>
                <a:cs typeface="Arial MT"/>
              </a:rPr>
              <a:t>visualizations </a:t>
            </a:r>
            <a:r>
              <a:rPr sz="1500" dirty="0">
                <a:solidFill>
                  <a:srgbClr val="124F5C"/>
                </a:solidFill>
                <a:latin typeface="+mn-lt"/>
                <a:cs typeface="Arial MT"/>
              </a:rPr>
              <a:t>method.</a:t>
            </a:r>
            <a:endParaRPr sz="1500" dirty="0">
              <a:latin typeface="+mn-lt"/>
              <a:cs typeface="Arial MT"/>
            </a:endParaRPr>
          </a:p>
        </p:txBody>
      </p:sp>
      <p:sp>
        <p:nvSpPr>
          <p:cNvPr id="6" name="object 6"/>
          <p:cNvSpPr txBox="1">
            <a:spLocks noGrp="1"/>
          </p:cNvSpPr>
          <p:nvPr>
            <p:ph type="title"/>
          </p:nvPr>
        </p:nvSpPr>
        <p:spPr>
          <a:xfrm>
            <a:off x="941924" y="188533"/>
            <a:ext cx="3256279"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rPr>
              <a:t>Dataset Preparation</a:t>
            </a:r>
            <a:endParaRPr sz="2400" b="1" dirty="0"/>
          </a:p>
        </p:txBody>
      </p:sp>
      <p:sp>
        <p:nvSpPr>
          <p:cNvPr id="9" name="object 13">
            <a:extLst>
              <a:ext uri="{FF2B5EF4-FFF2-40B4-BE49-F238E27FC236}">
                <a16:creationId xmlns:a16="http://schemas.microsoft.com/office/drawing/2014/main" id="{D8E70337-72E4-0C50-EDE6-D976AFE7CFC6}"/>
              </a:ext>
            </a:extLst>
          </p:cNvPr>
          <p:cNvSpPr/>
          <p:nvPr/>
        </p:nvSpPr>
        <p:spPr>
          <a:xfrm>
            <a:off x="315747" y="131293"/>
            <a:ext cx="513258" cy="506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053" y="656196"/>
            <a:ext cx="8829893" cy="4334520"/>
          </a:xfrm>
          <a:prstGeom prst="rect">
            <a:avLst/>
          </a:prstGeom>
        </p:spPr>
        <p:txBody>
          <a:bodyPr vert="horz" wrap="square" lIns="0" tIns="12700" rIns="0" bIns="0" rtlCol="0">
            <a:spAutoFit/>
          </a:bodyPr>
          <a:lstStyle/>
          <a:p>
            <a:pPr marL="12700" marR="20955">
              <a:lnSpc>
                <a:spcPct val="100000"/>
              </a:lnSpc>
              <a:spcBef>
                <a:spcPts val="100"/>
              </a:spcBef>
            </a:pPr>
            <a:r>
              <a:rPr lang="en-IN" sz="1400" b="1" spc="-105" dirty="0">
                <a:solidFill>
                  <a:schemeClr val="tx1"/>
                </a:solidFill>
                <a:latin typeface="Verdana"/>
                <a:cs typeface="Verdana"/>
              </a:rPr>
              <a:t>1. </a:t>
            </a:r>
            <a:r>
              <a:rPr sz="1400" b="1" spc="-105" dirty="0">
                <a:solidFill>
                  <a:schemeClr val="tx1"/>
                </a:solidFill>
                <a:latin typeface="Verdana"/>
                <a:cs typeface="Verdana"/>
              </a:rPr>
              <a:t>App</a:t>
            </a:r>
            <a:r>
              <a:rPr sz="1400" b="1" spc="-390" dirty="0">
                <a:solidFill>
                  <a:schemeClr val="tx1"/>
                </a:solidFill>
                <a:latin typeface="Verdana"/>
                <a:cs typeface="Verdana"/>
              </a:rPr>
              <a:t>:</a:t>
            </a:r>
            <a:r>
              <a:rPr sz="1400" b="1" spc="-310" dirty="0">
                <a:solidFill>
                  <a:schemeClr val="tx1"/>
                </a:solidFill>
                <a:latin typeface="Verdana"/>
                <a:cs typeface="Verdana"/>
              </a:rPr>
              <a:t> </a:t>
            </a:r>
            <a:r>
              <a:rPr lang="en-IN" sz="1400" b="1" spc="-310" dirty="0">
                <a:solidFill>
                  <a:schemeClr val="tx1"/>
                </a:solidFill>
                <a:latin typeface="Verdana"/>
                <a:cs typeface="Verdana"/>
              </a:rPr>
              <a:t> </a:t>
            </a:r>
            <a:r>
              <a:rPr sz="1400" b="0" spc="-20" dirty="0">
                <a:solidFill>
                  <a:schemeClr val="tx1"/>
                </a:solidFill>
                <a:latin typeface="Verdana"/>
                <a:cs typeface="Verdana"/>
              </a:rPr>
              <a:t>This</a:t>
            </a:r>
            <a:r>
              <a:rPr lang="en-IN" sz="1400" b="0" spc="-130" dirty="0">
                <a:solidFill>
                  <a:schemeClr val="tx1"/>
                </a:solidFill>
                <a:latin typeface="Verdana"/>
                <a:cs typeface="Verdana"/>
              </a:rPr>
              <a:t> </a:t>
            </a:r>
            <a:r>
              <a:rPr lang="en-IN" sz="1400" b="0" spc="55" dirty="0">
                <a:solidFill>
                  <a:schemeClr val="tx1"/>
                </a:solidFill>
                <a:latin typeface="Verdana"/>
                <a:cs typeface="Verdana"/>
              </a:rPr>
              <a:t>column</a:t>
            </a:r>
            <a:r>
              <a:rPr sz="1400" b="0" spc="-140" dirty="0">
                <a:solidFill>
                  <a:schemeClr val="tx1"/>
                </a:solidFill>
                <a:latin typeface="Verdana"/>
                <a:cs typeface="Verdana"/>
              </a:rPr>
              <a:t> </a:t>
            </a:r>
            <a:r>
              <a:rPr sz="1400" b="0" spc="15" dirty="0">
                <a:solidFill>
                  <a:schemeClr val="tx1"/>
                </a:solidFill>
                <a:latin typeface="Verdana"/>
                <a:cs typeface="Verdana"/>
              </a:rPr>
              <a:t>Contains</a:t>
            </a:r>
            <a:r>
              <a:rPr sz="1400" b="0" spc="-110" dirty="0">
                <a:solidFill>
                  <a:schemeClr val="tx1"/>
                </a:solidFill>
                <a:latin typeface="Verdana"/>
                <a:cs typeface="Verdana"/>
              </a:rPr>
              <a:t> </a:t>
            </a:r>
            <a:r>
              <a:rPr sz="1400" b="0" spc="30" dirty="0">
                <a:solidFill>
                  <a:schemeClr val="tx1"/>
                </a:solidFill>
                <a:latin typeface="Verdana"/>
                <a:cs typeface="Verdana"/>
              </a:rPr>
              <a:t>the</a:t>
            </a:r>
            <a:r>
              <a:rPr sz="1400" b="0" spc="-130" dirty="0">
                <a:solidFill>
                  <a:schemeClr val="tx1"/>
                </a:solidFill>
                <a:latin typeface="Verdana"/>
                <a:cs typeface="Verdana"/>
              </a:rPr>
              <a:t> </a:t>
            </a:r>
            <a:r>
              <a:rPr sz="1400" b="0" spc="45" dirty="0">
                <a:solidFill>
                  <a:schemeClr val="tx1"/>
                </a:solidFill>
                <a:latin typeface="Verdana"/>
                <a:cs typeface="Verdana"/>
              </a:rPr>
              <a:t>name</a:t>
            </a:r>
            <a:r>
              <a:rPr sz="1400" b="0" spc="-114" dirty="0">
                <a:solidFill>
                  <a:schemeClr val="tx1"/>
                </a:solidFill>
                <a:latin typeface="Verdana"/>
                <a:cs typeface="Verdana"/>
              </a:rPr>
              <a:t> </a:t>
            </a:r>
            <a:r>
              <a:rPr sz="1400" b="0" dirty="0">
                <a:solidFill>
                  <a:schemeClr val="tx1"/>
                </a:solidFill>
                <a:latin typeface="Verdana"/>
                <a:cs typeface="Verdana"/>
              </a:rPr>
              <a:t>of</a:t>
            </a:r>
            <a:r>
              <a:rPr sz="1400" b="0" spc="-145" dirty="0">
                <a:solidFill>
                  <a:schemeClr val="tx1"/>
                </a:solidFill>
                <a:latin typeface="Verdana"/>
                <a:cs typeface="Verdana"/>
              </a:rPr>
              <a:t> </a:t>
            </a:r>
            <a:r>
              <a:rPr sz="1400" b="0" spc="30" dirty="0">
                <a:solidFill>
                  <a:schemeClr val="tx1"/>
                </a:solidFill>
                <a:latin typeface="Verdana"/>
                <a:cs typeface="Verdana"/>
              </a:rPr>
              <a:t>the</a:t>
            </a:r>
            <a:r>
              <a:rPr sz="1400" b="0" spc="-125" dirty="0">
                <a:solidFill>
                  <a:schemeClr val="tx1"/>
                </a:solidFill>
                <a:latin typeface="Verdana"/>
                <a:cs typeface="Verdana"/>
              </a:rPr>
              <a:t> </a:t>
            </a:r>
            <a:r>
              <a:rPr sz="1400" b="0" spc="45" dirty="0">
                <a:solidFill>
                  <a:schemeClr val="tx1"/>
                </a:solidFill>
                <a:latin typeface="Verdana"/>
                <a:cs typeface="Verdana"/>
              </a:rPr>
              <a:t>app</a:t>
            </a:r>
            <a:r>
              <a:rPr sz="1400" b="0" spc="-120" dirty="0">
                <a:solidFill>
                  <a:schemeClr val="tx1"/>
                </a:solidFill>
                <a:latin typeface="Verdana"/>
                <a:cs typeface="Verdana"/>
              </a:rPr>
              <a:t> </a:t>
            </a:r>
            <a:r>
              <a:rPr sz="1400" b="0" spc="-15" dirty="0">
                <a:solidFill>
                  <a:schemeClr val="tx1"/>
                </a:solidFill>
                <a:latin typeface="Verdana"/>
                <a:cs typeface="Verdana"/>
              </a:rPr>
              <a:t>for</a:t>
            </a:r>
            <a:r>
              <a:rPr sz="1400" b="0" spc="-145" dirty="0">
                <a:solidFill>
                  <a:schemeClr val="tx1"/>
                </a:solidFill>
                <a:latin typeface="Verdana"/>
                <a:cs typeface="Verdana"/>
              </a:rPr>
              <a:t> </a:t>
            </a:r>
            <a:r>
              <a:rPr sz="1400" b="0" spc="25" dirty="0">
                <a:solidFill>
                  <a:schemeClr val="tx1"/>
                </a:solidFill>
                <a:latin typeface="Verdana"/>
                <a:cs typeface="Verdana"/>
              </a:rPr>
              <a:t>each</a:t>
            </a:r>
            <a:r>
              <a:rPr sz="1400" b="0" spc="-114" dirty="0">
                <a:solidFill>
                  <a:schemeClr val="tx1"/>
                </a:solidFill>
                <a:latin typeface="Verdana"/>
                <a:cs typeface="Verdana"/>
              </a:rPr>
              <a:t> </a:t>
            </a:r>
            <a:r>
              <a:rPr sz="1400" b="0" spc="-20" dirty="0">
                <a:solidFill>
                  <a:schemeClr val="tx1"/>
                </a:solidFill>
                <a:latin typeface="Verdana"/>
                <a:cs typeface="Verdana"/>
              </a:rPr>
              <a:t>observation.</a:t>
            </a:r>
            <a:br>
              <a:rPr lang="en-IN" sz="1400" spc="-20" dirty="0">
                <a:solidFill>
                  <a:schemeClr val="tx1"/>
                </a:solidFill>
                <a:latin typeface="Verdana"/>
                <a:cs typeface="Verdana"/>
              </a:rPr>
            </a:br>
            <a:r>
              <a:rPr lang="en-IN" sz="1400" b="1" spc="-20" dirty="0">
                <a:solidFill>
                  <a:schemeClr val="tx1"/>
                </a:solidFill>
                <a:latin typeface="Verdana"/>
                <a:cs typeface="Verdana"/>
              </a:rPr>
              <a:t>2.</a:t>
            </a:r>
            <a:r>
              <a:rPr lang="en-US" sz="1400" b="1" spc="5" dirty="0">
                <a:solidFill>
                  <a:schemeClr val="tx1"/>
                </a:solidFill>
                <a:latin typeface="Verdana" panose="020B0604030504040204" pitchFamily="34" charset="0"/>
                <a:ea typeface="Verdana" panose="020B0604030504040204" pitchFamily="34" charset="0"/>
              </a:rPr>
              <a:t>Category</a:t>
            </a:r>
            <a:r>
              <a:rPr lang="en-US" sz="1400" b="1" spc="-15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spc="-315" dirty="0">
                <a:solidFill>
                  <a:schemeClr val="tx1"/>
                </a:solidFill>
                <a:latin typeface="Verdana" panose="020B0604030504040204" pitchFamily="34" charset="0"/>
                <a:ea typeface="Verdana" panose="020B0604030504040204" pitchFamily="34" charset="0"/>
              </a:rPr>
              <a:t>  </a:t>
            </a:r>
            <a:r>
              <a:rPr lang="en-US" sz="1400" spc="-20" dirty="0">
                <a:solidFill>
                  <a:schemeClr val="tx1"/>
                </a:solidFill>
                <a:latin typeface="Verdana" panose="020B0604030504040204" pitchFamily="34" charset="0"/>
                <a:ea typeface="Verdana" panose="020B0604030504040204" pitchFamily="34" charset="0"/>
              </a:rPr>
              <a:t>This</a:t>
            </a:r>
            <a:r>
              <a:rPr lang="en-US" sz="1400" spc="-130" dirty="0">
                <a:solidFill>
                  <a:schemeClr val="tx1"/>
                </a:solidFill>
                <a:latin typeface="Verdana" panose="020B0604030504040204" pitchFamily="34" charset="0"/>
                <a:ea typeface="Verdana" panose="020B0604030504040204" pitchFamily="34" charset="0"/>
              </a:rPr>
              <a:t> </a:t>
            </a:r>
            <a:r>
              <a:rPr lang="en-US" sz="1400" spc="55" dirty="0">
                <a:solidFill>
                  <a:schemeClr val="tx1"/>
                </a:solidFill>
                <a:latin typeface="Verdana" panose="020B0604030504040204" pitchFamily="34" charset="0"/>
                <a:ea typeface="Verdana" panose="020B0604030504040204" pitchFamily="34" charset="0"/>
              </a:rPr>
              <a:t>column</a:t>
            </a:r>
            <a:r>
              <a:rPr lang="en-US" sz="1400" spc="-135" dirty="0">
                <a:solidFill>
                  <a:schemeClr val="tx1"/>
                </a:solidFill>
                <a:latin typeface="Verdana" panose="020B0604030504040204" pitchFamily="34" charset="0"/>
                <a:ea typeface="Verdana" panose="020B0604030504040204" pitchFamily="34" charset="0"/>
              </a:rPr>
              <a:t> </a:t>
            </a:r>
            <a:r>
              <a:rPr lang="en-US" sz="1400" spc="15" dirty="0">
                <a:solidFill>
                  <a:schemeClr val="tx1"/>
                </a:solidFill>
                <a:latin typeface="Verdana" panose="020B0604030504040204" pitchFamily="34" charset="0"/>
                <a:ea typeface="Verdana" panose="020B0604030504040204" pitchFamily="34" charset="0"/>
              </a:rPr>
              <a:t>Contains</a:t>
            </a:r>
            <a:r>
              <a:rPr lang="en-US" sz="1400" spc="-95" dirty="0">
                <a:solidFill>
                  <a:schemeClr val="tx1"/>
                </a:solidFill>
                <a:latin typeface="Verdana" panose="020B0604030504040204" pitchFamily="34" charset="0"/>
                <a:ea typeface="Verdana" panose="020B0604030504040204" pitchFamily="34" charset="0"/>
              </a:rPr>
              <a:t> </a:t>
            </a:r>
            <a:r>
              <a:rPr lang="en-US" sz="1400" dirty="0">
                <a:solidFill>
                  <a:schemeClr val="tx1"/>
                </a:solidFill>
                <a:latin typeface="Verdana" panose="020B0604030504040204" pitchFamily="34" charset="0"/>
                <a:ea typeface="Verdana" panose="020B0604030504040204" pitchFamily="34" charset="0"/>
              </a:rPr>
              <a:t>Category</a:t>
            </a:r>
            <a:r>
              <a:rPr lang="en-US" sz="1400" spc="-125" dirty="0">
                <a:solidFill>
                  <a:schemeClr val="tx1"/>
                </a:solidFill>
                <a:latin typeface="Verdana" panose="020B0604030504040204" pitchFamily="34" charset="0"/>
                <a:ea typeface="Verdana" panose="020B0604030504040204" pitchFamily="34" charset="0"/>
              </a:rPr>
              <a:t> </a:t>
            </a:r>
            <a:r>
              <a:rPr lang="en-US" sz="1400" spc="20" dirty="0">
                <a:solidFill>
                  <a:schemeClr val="tx1"/>
                </a:solidFill>
                <a:latin typeface="Verdana" panose="020B0604030504040204" pitchFamily="34" charset="0"/>
                <a:ea typeface="Verdana" panose="020B0604030504040204" pitchFamily="34" charset="0"/>
              </a:rPr>
              <a:t>to</a:t>
            </a:r>
            <a:r>
              <a:rPr lang="en-US" sz="1400" spc="-140" dirty="0">
                <a:solidFill>
                  <a:schemeClr val="tx1"/>
                </a:solidFill>
                <a:latin typeface="Verdana" panose="020B0604030504040204" pitchFamily="34" charset="0"/>
                <a:ea typeface="Verdana" panose="020B0604030504040204" pitchFamily="34" charset="0"/>
              </a:rPr>
              <a:t> </a:t>
            </a:r>
            <a:r>
              <a:rPr lang="en-US" sz="1400" spc="55" dirty="0">
                <a:solidFill>
                  <a:schemeClr val="tx1"/>
                </a:solidFill>
                <a:latin typeface="Verdana" panose="020B0604030504040204" pitchFamily="34" charset="0"/>
                <a:ea typeface="Verdana" panose="020B0604030504040204" pitchFamily="34" charset="0"/>
              </a:rPr>
              <a:t>which</a:t>
            </a:r>
            <a:r>
              <a:rPr lang="en-US" sz="1400" spc="-120" dirty="0">
                <a:solidFill>
                  <a:schemeClr val="tx1"/>
                </a:solidFill>
                <a:latin typeface="Verdana" panose="020B0604030504040204" pitchFamily="34" charset="0"/>
                <a:ea typeface="Verdana" panose="020B0604030504040204" pitchFamily="34" charset="0"/>
              </a:rPr>
              <a:t> </a:t>
            </a:r>
            <a:r>
              <a:rPr lang="en-US" sz="1400" spc="30" dirty="0">
                <a:solidFill>
                  <a:schemeClr val="tx1"/>
                </a:solidFill>
                <a:latin typeface="Verdana" panose="020B0604030504040204" pitchFamily="34" charset="0"/>
                <a:ea typeface="Verdana" panose="020B0604030504040204" pitchFamily="34" charset="0"/>
              </a:rPr>
              <a:t>the</a:t>
            </a:r>
            <a:r>
              <a:rPr lang="en-US" sz="1400" spc="-130" dirty="0">
                <a:solidFill>
                  <a:schemeClr val="tx1"/>
                </a:solidFill>
                <a:latin typeface="Verdana" panose="020B0604030504040204" pitchFamily="34" charset="0"/>
                <a:ea typeface="Verdana" panose="020B0604030504040204" pitchFamily="34" charset="0"/>
              </a:rPr>
              <a:t> </a:t>
            </a:r>
            <a:r>
              <a:rPr lang="en-US" sz="1400" spc="45" dirty="0">
                <a:solidFill>
                  <a:schemeClr val="tx1"/>
                </a:solidFill>
                <a:latin typeface="Verdana" panose="020B0604030504040204" pitchFamily="34" charset="0"/>
                <a:ea typeface="Verdana" panose="020B0604030504040204" pitchFamily="34" charset="0"/>
              </a:rPr>
              <a:t>app</a:t>
            </a:r>
            <a:r>
              <a:rPr lang="en-US" sz="1400" spc="-120" dirty="0">
                <a:solidFill>
                  <a:schemeClr val="tx1"/>
                </a:solidFill>
                <a:latin typeface="Verdana" panose="020B0604030504040204" pitchFamily="34" charset="0"/>
                <a:ea typeface="Verdana" panose="020B0604030504040204" pitchFamily="34" charset="0"/>
              </a:rPr>
              <a:t> </a:t>
            </a:r>
            <a:r>
              <a:rPr lang="en-US" sz="1400" spc="-5" dirty="0">
                <a:solidFill>
                  <a:schemeClr val="tx1"/>
                </a:solidFill>
                <a:latin typeface="Verdana" panose="020B0604030504040204" pitchFamily="34" charset="0"/>
                <a:ea typeface="Verdana" panose="020B0604030504040204" pitchFamily="34" charset="0"/>
              </a:rPr>
              <a:t>belongs.</a:t>
            </a:r>
            <a:br>
              <a:rPr lang="en-US" sz="1400" dirty="0">
                <a:solidFill>
                  <a:schemeClr val="tx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3.</a:t>
            </a:r>
            <a:r>
              <a:rPr lang="en-US" sz="1400" b="1" spc="35" dirty="0">
                <a:solidFill>
                  <a:schemeClr val="tx1"/>
                </a:solidFill>
                <a:latin typeface="Verdana" panose="020B0604030504040204" pitchFamily="34" charset="0"/>
                <a:ea typeface="Verdana" panose="020B0604030504040204" pitchFamily="34" charset="0"/>
              </a:rPr>
              <a:t>Rating </a:t>
            </a:r>
            <a:r>
              <a:rPr lang="en-US" sz="1400" b="1" spc="-390" dirty="0">
                <a:solidFill>
                  <a:schemeClr val="tx1"/>
                </a:solidFill>
                <a:latin typeface="Verdana" panose="020B0604030504040204" pitchFamily="34" charset="0"/>
                <a:ea typeface="Verdana" panose="020B0604030504040204" pitchFamily="34" charset="0"/>
              </a:rPr>
              <a:t>:   </a:t>
            </a:r>
            <a:r>
              <a:rPr lang="en-US" sz="1400" spc="-20" dirty="0">
                <a:solidFill>
                  <a:schemeClr val="tx1"/>
                </a:solidFill>
                <a:latin typeface="Verdana" panose="020B0604030504040204" pitchFamily="34" charset="0"/>
                <a:ea typeface="Verdana" panose="020B0604030504040204" pitchFamily="34" charset="0"/>
              </a:rPr>
              <a:t>This </a:t>
            </a:r>
            <a:r>
              <a:rPr lang="en-US" sz="1400" spc="55" dirty="0">
                <a:solidFill>
                  <a:schemeClr val="tx1"/>
                </a:solidFill>
                <a:latin typeface="Verdana" panose="020B0604030504040204" pitchFamily="34" charset="0"/>
                <a:ea typeface="Verdana" panose="020B0604030504040204" pitchFamily="34" charset="0"/>
              </a:rPr>
              <a:t>column </a:t>
            </a:r>
            <a:r>
              <a:rPr lang="en-US" sz="1400" spc="15" dirty="0">
                <a:solidFill>
                  <a:schemeClr val="tx1"/>
                </a:solidFill>
                <a:latin typeface="Verdana" panose="020B0604030504040204" pitchFamily="34" charset="0"/>
                <a:ea typeface="Verdana" panose="020B0604030504040204" pitchFamily="34" charset="0"/>
              </a:rPr>
              <a:t>contains </a:t>
            </a:r>
            <a:r>
              <a:rPr lang="en-US" sz="1400" spc="30" dirty="0">
                <a:solidFill>
                  <a:schemeClr val="tx1"/>
                </a:solidFill>
                <a:latin typeface="Verdana" panose="020B0604030504040204" pitchFamily="34" charset="0"/>
                <a:ea typeface="Verdana" panose="020B0604030504040204" pitchFamily="34" charset="0"/>
              </a:rPr>
              <a:t>the </a:t>
            </a:r>
            <a:r>
              <a:rPr lang="en-US" sz="1400" spc="-10" dirty="0">
                <a:solidFill>
                  <a:schemeClr val="tx1"/>
                </a:solidFill>
                <a:latin typeface="Verdana" panose="020B0604030504040204" pitchFamily="34" charset="0"/>
                <a:ea typeface="Verdana" panose="020B0604030504040204" pitchFamily="34" charset="0"/>
              </a:rPr>
              <a:t>average </a:t>
            </a:r>
            <a:r>
              <a:rPr lang="en-US" sz="1400" spc="15" dirty="0">
                <a:solidFill>
                  <a:schemeClr val="tx1"/>
                </a:solidFill>
                <a:latin typeface="Verdana" panose="020B0604030504040204" pitchFamily="34" charset="0"/>
                <a:ea typeface="Verdana" panose="020B0604030504040204" pitchFamily="34" charset="0"/>
              </a:rPr>
              <a:t>rating </a:t>
            </a:r>
            <a:r>
              <a:rPr lang="en-US" sz="1400" spc="-15" dirty="0">
                <a:solidFill>
                  <a:schemeClr val="tx1"/>
                </a:solidFill>
                <a:latin typeface="Verdana" panose="020B0604030504040204" pitchFamily="34" charset="0"/>
                <a:ea typeface="Verdana" panose="020B0604030504040204" pitchFamily="34" charset="0"/>
              </a:rPr>
              <a:t>for </a:t>
            </a:r>
            <a:r>
              <a:rPr lang="en-US" sz="1400" spc="30" dirty="0">
                <a:solidFill>
                  <a:schemeClr val="tx1"/>
                </a:solidFill>
                <a:latin typeface="Verdana" panose="020B0604030504040204" pitchFamily="34" charset="0"/>
                <a:ea typeface="Verdana" panose="020B0604030504040204" pitchFamily="34" charset="0"/>
              </a:rPr>
              <a:t>the </a:t>
            </a:r>
            <a:r>
              <a:rPr lang="en-US" sz="1400" spc="-30" dirty="0">
                <a:solidFill>
                  <a:schemeClr val="tx1"/>
                </a:solidFill>
                <a:latin typeface="Verdana" panose="020B0604030504040204" pitchFamily="34" charset="0"/>
                <a:ea typeface="Verdana" panose="020B0604030504040204" pitchFamily="34" charset="0"/>
              </a:rPr>
              <a:t>app. </a:t>
            </a:r>
            <a:br>
              <a:rPr lang="en-US" sz="1400" spc="-30" dirty="0">
                <a:solidFill>
                  <a:schemeClr val="tx1"/>
                </a:solidFill>
                <a:latin typeface="Verdana" panose="020B0604030504040204" pitchFamily="34" charset="0"/>
                <a:ea typeface="Verdana" panose="020B0604030504040204" pitchFamily="34" charset="0"/>
              </a:rPr>
            </a:br>
            <a:r>
              <a:rPr lang="en-US" sz="1400" b="1" spc="-30" dirty="0">
                <a:solidFill>
                  <a:schemeClr val="tx1"/>
                </a:solidFill>
                <a:latin typeface="Verdana" panose="020B0604030504040204" pitchFamily="34" charset="0"/>
                <a:ea typeface="Verdana" panose="020B0604030504040204" pitchFamily="34" charset="0"/>
              </a:rPr>
              <a:t>4.</a:t>
            </a:r>
            <a:r>
              <a:rPr lang="en-US" sz="1400" b="1" spc="-25" dirty="0">
                <a:solidFill>
                  <a:schemeClr val="tx1"/>
                </a:solidFill>
                <a:latin typeface="Verdana" panose="020B0604030504040204" pitchFamily="34" charset="0"/>
                <a:ea typeface="Verdana" panose="020B0604030504040204" pitchFamily="34" charset="0"/>
              </a:rPr>
              <a:t>Reviews</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tx1"/>
                </a:solidFill>
                <a:latin typeface="Verdana" panose="020B0604030504040204" pitchFamily="34" charset="0"/>
                <a:ea typeface="Verdana" panose="020B0604030504040204" pitchFamily="34" charset="0"/>
              </a:rPr>
              <a:t>This</a:t>
            </a:r>
            <a:r>
              <a:rPr lang="en-US" sz="1400" spc="-125" dirty="0">
                <a:solidFill>
                  <a:schemeClr val="tx1"/>
                </a:solidFill>
                <a:latin typeface="Verdana" panose="020B0604030504040204" pitchFamily="34" charset="0"/>
                <a:ea typeface="Verdana" panose="020B0604030504040204" pitchFamily="34" charset="0"/>
              </a:rPr>
              <a:t> </a:t>
            </a:r>
            <a:r>
              <a:rPr lang="en-US" sz="1400" spc="55" dirty="0">
                <a:solidFill>
                  <a:schemeClr val="tx1"/>
                </a:solidFill>
                <a:latin typeface="Verdana" panose="020B0604030504040204" pitchFamily="34" charset="0"/>
                <a:ea typeface="Verdana" panose="020B0604030504040204" pitchFamily="34" charset="0"/>
              </a:rPr>
              <a:t>column</a:t>
            </a:r>
            <a:r>
              <a:rPr lang="en-US" sz="1400" spc="-130" dirty="0">
                <a:solidFill>
                  <a:schemeClr val="tx1"/>
                </a:solidFill>
                <a:latin typeface="Verdana" panose="020B0604030504040204" pitchFamily="34" charset="0"/>
                <a:ea typeface="Verdana" panose="020B0604030504040204" pitchFamily="34" charset="0"/>
              </a:rPr>
              <a:t> </a:t>
            </a:r>
            <a:r>
              <a:rPr lang="en-US" sz="1400" spc="15" dirty="0">
                <a:solidFill>
                  <a:schemeClr val="tx1"/>
                </a:solidFill>
                <a:latin typeface="Verdana" panose="020B0604030504040204" pitchFamily="34" charset="0"/>
                <a:ea typeface="Verdana" panose="020B0604030504040204" pitchFamily="34" charset="0"/>
              </a:rPr>
              <a:t>contains</a:t>
            </a:r>
            <a:r>
              <a:rPr lang="en-US" sz="1400" spc="-90" dirty="0">
                <a:solidFill>
                  <a:schemeClr val="tx1"/>
                </a:solidFill>
                <a:latin typeface="Verdana" panose="020B0604030504040204" pitchFamily="34" charset="0"/>
                <a:ea typeface="Verdana" panose="020B0604030504040204" pitchFamily="34" charset="0"/>
              </a:rPr>
              <a:t> </a:t>
            </a:r>
            <a:r>
              <a:rPr lang="en-US" sz="1400" spc="30" dirty="0">
                <a:solidFill>
                  <a:schemeClr val="tx1"/>
                </a:solidFill>
                <a:latin typeface="Verdana" panose="020B0604030504040204" pitchFamily="34" charset="0"/>
                <a:ea typeface="Verdana" panose="020B0604030504040204" pitchFamily="34" charset="0"/>
              </a:rPr>
              <a:t>the</a:t>
            </a:r>
            <a:r>
              <a:rPr lang="en-US" sz="1400" spc="-135" dirty="0">
                <a:solidFill>
                  <a:schemeClr val="tx1"/>
                </a:solidFill>
                <a:latin typeface="Verdana" panose="020B0604030504040204" pitchFamily="34" charset="0"/>
                <a:ea typeface="Verdana" panose="020B0604030504040204" pitchFamily="34" charset="0"/>
              </a:rPr>
              <a:t> </a:t>
            </a:r>
            <a:r>
              <a:rPr lang="en-US" sz="1400" spc="50" dirty="0">
                <a:solidFill>
                  <a:schemeClr val="tx1"/>
                </a:solidFill>
                <a:latin typeface="Verdana" panose="020B0604030504040204" pitchFamily="34" charset="0"/>
                <a:ea typeface="Verdana" panose="020B0604030504040204" pitchFamily="34" charset="0"/>
              </a:rPr>
              <a:t>number</a:t>
            </a:r>
            <a:r>
              <a:rPr lang="en-US" sz="1400" spc="-120" dirty="0">
                <a:solidFill>
                  <a:schemeClr val="tx1"/>
                </a:solidFill>
                <a:latin typeface="Verdana" panose="020B0604030504040204" pitchFamily="34" charset="0"/>
                <a:ea typeface="Verdana" panose="020B0604030504040204" pitchFamily="34" charset="0"/>
              </a:rPr>
              <a:t> </a:t>
            </a:r>
            <a:r>
              <a:rPr lang="en-US" sz="1400" dirty="0">
                <a:solidFill>
                  <a:schemeClr val="tx1"/>
                </a:solidFill>
                <a:latin typeface="Verdana" panose="020B0604030504040204" pitchFamily="34" charset="0"/>
                <a:ea typeface="Verdana" panose="020B0604030504040204" pitchFamily="34" charset="0"/>
              </a:rPr>
              <a:t>of</a:t>
            </a:r>
            <a:r>
              <a:rPr lang="en-US" sz="1400" spc="-130" dirty="0">
                <a:solidFill>
                  <a:schemeClr val="tx1"/>
                </a:solidFill>
                <a:latin typeface="Verdana" panose="020B0604030504040204" pitchFamily="34" charset="0"/>
                <a:ea typeface="Verdana" panose="020B0604030504040204" pitchFamily="34" charset="0"/>
              </a:rPr>
              <a:t> </a:t>
            </a:r>
            <a:r>
              <a:rPr lang="en-US" sz="1400" spc="-15" dirty="0">
                <a:solidFill>
                  <a:schemeClr val="tx1"/>
                </a:solidFill>
                <a:latin typeface="Verdana" panose="020B0604030504040204" pitchFamily="34" charset="0"/>
                <a:ea typeface="Verdana" panose="020B0604030504040204" pitchFamily="34" charset="0"/>
              </a:rPr>
              <a:t>reviews</a:t>
            </a:r>
            <a:r>
              <a:rPr lang="en-US" sz="1400" spc="-130" dirty="0">
                <a:solidFill>
                  <a:schemeClr val="tx1"/>
                </a:solidFill>
                <a:latin typeface="Verdana" panose="020B0604030504040204" pitchFamily="34" charset="0"/>
                <a:ea typeface="Verdana" panose="020B0604030504040204" pitchFamily="34" charset="0"/>
              </a:rPr>
              <a:t> </a:t>
            </a:r>
            <a:r>
              <a:rPr lang="en-US" sz="1400" spc="15" dirty="0">
                <a:solidFill>
                  <a:schemeClr val="tx1"/>
                </a:solidFill>
                <a:latin typeface="Verdana" panose="020B0604030504040204" pitchFamily="34" charset="0"/>
                <a:ea typeface="Verdana" panose="020B0604030504040204" pitchFamily="34" charset="0"/>
              </a:rPr>
              <a:t>that</a:t>
            </a:r>
            <a:r>
              <a:rPr lang="en-US" sz="1400" spc="-105" dirty="0">
                <a:solidFill>
                  <a:schemeClr val="tx1"/>
                </a:solidFill>
                <a:latin typeface="Verdana" panose="020B0604030504040204" pitchFamily="34" charset="0"/>
                <a:ea typeface="Verdana" panose="020B0604030504040204" pitchFamily="34" charset="0"/>
              </a:rPr>
              <a:t> </a:t>
            </a:r>
            <a:r>
              <a:rPr lang="en-US" sz="1400" spc="30" dirty="0">
                <a:solidFill>
                  <a:schemeClr val="tx1"/>
                </a:solidFill>
                <a:latin typeface="Verdana" panose="020B0604030504040204" pitchFamily="34" charset="0"/>
                <a:ea typeface="Verdana" panose="020B0604030504040204" pitchFamily="34" charset="0"/>
              </a:rPr>
              <a:t>the</a:t>
            </a:r>
            <a:r>
              <a:rPr lang="en-US" sz="1400" spc="-135" dirty="0">
                <a:solidFill>
                  <a:schemeClr val="tx1"/>
                </a:solidFill>
                <a:latin typeface="Verdana" panose="020B0604030504040204" pitchFamily="34" charset="0"/>
                <a:ea typeface="Verdana" panose="020B0604030504040204" pitchFamily="34" charset="0"/>
              </a:rPr>
              <a:t> </a:t>
            </a:r>
            <a:r>
              <a:rPr lang="en-US" sz="1400" spc="45" dirty="0">
                <a:solidFill>
                  <a:schemeClr val="tx1"/>
                </a:solidFill>
                <a:latin typeface="Verdana" panose="020B0604030504040204" pitchFamily="34" charset="0"/>
                <a:ea typeface="Verdana" panose="020B0604030504040204" pitchFamily="34" charset="0"/>
              </a:rPr>
              <a:t>app</a:t>
            </a:r>
            <a:r>
              <a:rPr lang="en-US" sz="1400" spc="-110" dirty="0">
                <a:solidFill>
                  <a:schemeClr val="tx1"/>
                </a:solidFill>
                <a:latin typeface="Verdana" panose="020B0604030504040204" pitchFamily="34" charset="0"/>
                <a:ea typeface="Verdana" panose="020B0604030504040204" pitchFamily="34" charset="0"/>
              </a:rPr>
              <a:t> </a:t>
            </a:r>
            <a:r>
              <a:rPr lang="en-US" sz="1400" spc="-5" dirty="0">
                <a:solidFill>
                  <a:schemeClr val="tx1"/>
                </a:solidFill>
                <a:latin typeface="Verdana" panose="020B0604030504040204" pitchFamily="34" charset="0"/>
                <a:ea typeface="Verdana" panose="020B0604030504040204" pitchFamily="34" charset="0"/>
              </a:rPr>
              <a:t>has  </a:t>
            </a:r>
            <a:r>
              <a:rPr lang="en-US" sz="1400" dirty="0">
                <a:solidFill>
                  <a:schemeClr val="tx1"/>
                </a:solidFill>
                <a:latin typeface="Verdana" panose="020B0604030504040204" pitchFamily="34" charset="0"/>
                <a:ea typeface="Verdana" panose="020B0604030504040204" pitchFamily="34" charset="0"/>
              </a:rPr>
              <a:t>received</a:t>
            </a:r>
            <a:r>
              <a:rPr lang="en-US" sz="1400" spc="-145" dirty="0">
                <a:solidFill>
                  <a:schemeClr val="tx1"/>
                </a:solidFill>
                <a:latin typeface="Verdana" panose="020B0604030504040204" pitchFamily="34" charset="0"/>
                <a:ea typeface="Verdana" panose="020B0604030504040204" pitchFamily="34" charset="0"/>
              </a:rPr>
              <a:t> </a:t>
            </a:r>
            <a:r>
              <a:rPr lang="en-US" sz="1400" spc="45" dirty="0">
                <a:solidFill>
                  <a:schemeClr val="tx1"/>
                </a:solidFill>
                <a:latin typeface="Verdana" panose="020B0604030504040204" pitchFamily="34" charset="0"/>
                <a:ea typeface="Verdana" panose="020B0604030504040204" pitchFamily="34" charset="0"/>
              </a:rPr>
              <a:t>on</a:t>
            </a:r>
            <a:r>
              <a:rPr lang="en-US" sz="1400" spc="-135" dirty="0">
                <a:solidFill>
                  <a:schemeClr val="tx1"/>
                </a:solidFill>
                <a:latin typeface="Verdana" panose="020B0604030504040204" pitchFamily="34" charset="0"/>
                <a:ea typeface="Verdana" panose="020B0604030504040204" pitchFamily="34" charset="0"/>
              </a:rPr>
              <a:t> </a:t>
            </a:r>
            <a:r>
              <a:rPr lang="en-US" sz="1400" spc="30" dirty="0">
                <a:solidFill>
                  <a:schemeClr val="tx1"/>
                </a:solidFill>
                <a:latin typeface="Verdana" panose="020B0604030504040204" pitchFamily="34" charset="0"/>
                <a:ea typeface="Verdana" panose="020B0604030504040204" pitchFamily="34" charset="0"/>
              </a:rPr>
              <a:t>the</a:t>
            </a:r>
            <a:r>
              <a:rPr lang="en-US" sz="1400" spc="-130" dirty="0">
                <a:solidFill>
                  <a:schemeClr val="tx1"/>
                </a:solidFill>
                <a:latin typeface="Verdana" panose="020B0604030504040204" pitchFamily="34" charset="0"/>
                <a:ea typeface="Verdana" panose="020B0604030504040204" pitchFamily="34" charset="0"/>
              </a:rPr>
              <a:t> </a:t>
            </a:r>
            <a:r>
              <a:rPr lang="en-US" sz="1400" spc="-10" dirty="0">
                <a:solidFill>
                  <a:schemeClr val="tx1"/>
                </a:solidFill>
                <a:latin typeface="Verdana" panose="020B0604030504040204" pitchFamily="34" charset="0"/>
                <a:ea typeface="Verdana" panose="020B0604030504040204" pitchFamily="34" charset="0"/>
              </a:rPr>
              <a:t>play</a:t>
            </a:r>
            <a:r>
              <a:rPr lang="en-US" sz="1400" spc="-135" dirty="0">
                <a:solidFill>
                  <a:schemeClr val="tx1"/>
                </a:solidFill>
                <a:latin typeface="Verdana" panose="020B0604030504040204" pitchFamily="34" charset="0"/>
                <a:ea typeface="Verdana" panose="020B0604030504040204" pitchFamily="34" charset="0"/>
              </a:rPr>
              <a:t> </a:t>
            </a:r>
            <a:r>
              <a:rPr lang="en-US" sz="1400" spc="-50" dirty="0">
                <a:solidFill>
                  <a:schemeClr val="tx1"/>
                </a:solidFill>
                <a:latin typeface="Verdana" panose="020B0604030504040204" pitchFamily="34" charset="0"/>
                <a:ea typeface="Verdana" panose="020B0604030504040204" pitchFamily="34" charset="0"/>
              </a:rPr>
              <a:t>store.</a:t>
            </a:r>
            <a:br>
              <a:rPr lang="en-US" sz="1400" dirty="0">
                <a:solidFill>
                  <a:schemeClr val="tx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5.</a:t>
            </a:r>
            <a:r>
              <a:rPr lang="en-US" sz="1400" b="1" spc="-40" dirty="0">
                <a:solidFill>
                  <a:schemeClr val="tx1"/>
                </a:solidFill>
                <a:latin typeface="Verdana" panose="020B0604030504040204" pitchFamily="34" charset="0"/>
                <a:ea typeface="Verdana" panose="020B0604030504040204" pitchFamily="34" charset="0"/>
              </a:rPr>
              <a:t>Size</a:t>
            </a:r>
            <a:r>
              <a:rPr lang="en-US" sz="1400" b="1" spc="-13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tx1"/>
                </a:solidFill>
                <a:latin typeface="Verdana" panose="020B0604030504040204" pitchFamily="34" charset="0"/>
                <a:ea typeface="Verdana" panose="020B0604030504040204" pitchFamily="34" charset="0"/>
              </a:rPr>
              <a:t>This</a:t>
            </a:r>
            <a:r>
              <a:rPr lang="en-US" sz="1400" spc="-130" dirty="0">
                <a:solidFill>
                  <a:schemeClr val="tx1"/>
                </a:solidFill>
                <a:latin typeface="Verdana" panose="020B0604030504040204" pitchFamily="34" charset="0"/>
                <a:ea typeface="Verdana" panose="020B0604030504040204" pitchFamily="34" charset="0"/>
              </a:rPr>
              <a:t> </a:t>
            </a:r>
            <a:r>
              <a:rPr lang="en-US" sz="1400" spc="55" dirty="0">
                <a:solidFill>
                  <a:schemeClr val="tx1"/>
                </a:solidFill>
                <a:latin typeface="Verdana" panose="020B0604030504040204" pitchFamily="34" charset="0"/>
                <a:ea typeface="Verdana" panose="020B0604030504040204" pitchFamily="34" charset="0"/>
              </a:rPr>
              <a:t>column</a:t>
            </a:r>
            <a:r>
              <a:rPr lang="en-US" sz="1400" spc="-125" dirty="0">
                <a:solidFill>
                  <a:schemeClr val="tx1"/>
                </a:solidFill>
                <a:latin typeface="Verdana" panose="020B0604030504040204" pitchFamily="34" charset="0"/>
                <a:ea typeface="Verdana" panose="020B0604030504040204" pitchFamily="34" charset="0"/>
              </a:rPr>
              <a:t> </a:t>
            </a:r>
            <a:r>
              <a:rPr lang="en-US" sz="1400" spc="15" dirty="0">
                <a:solidFill>
                  <a:schemeClr val="tx1"/>
                </a:solidFill>
                <a:latin typeface="Verdana" panose="020B0604030504040204" pitchFamily="34" charset="0"/>
                <a:ea typeface="Verdana" panose="020B0604030504040204" pitchFamily="34" charset="0"/>
              </a:rPr>
              <a:t>contains</a:t>
            </a:r>
            <a:r>
              <a:rPr lang="en-US" sz="1400" spc="-100" dirty="0">
                <a:solidFill>
                  <a:schemeClr val="tx1"/>
                </a:solidFill>
                <a:latin typeface="Verdana" panose="020B0604030504040204" pitchFamily="34" charset="0"/>
                <a:ea typeface="Verdana" panose="020B0604030504040204" pitchFamily="34" charset="0"/>
              </a:rPr>
              <a:t> </a:t>
            </a:r>
            <a:r>
              <a:rPr lang="en-US" sz="1400" spc="30" dirty="0">
                <a:solidFill>
                  <a:schemeClr val="tx1"/>
                </a:solidFill>
                <a:latin typeface="Verdana" panose="020B0604030504040204" pitchFamily="34" charset="0"/>
                <a:ea typeface="Verdana" panose="020B0604030504040204" pitchFamily="34" charset="0"/>
              </a:rPr>
              <a:t>the</a:t>
            </a:r>
            <a:r>
              <a:rPr lang="en-US" sz="1400" spc="-120" dirty="0">
                <a:solidFill>
                  <a:schemeClr val="tx1"/>
                </a:solidFill>
                <a:latin typeface="Verdana" panose="020B0604030504040204" pitchFamily="34" charset="0"/>
                <a:ea typeface="Verdana" panose="020B0604030504040204" pitchFamily="34" charset="0"/>
              </a:rPr>
              <a:t> </a:t>
            </a:r>
            <a:r>
              <a:rPr lang="en-US" sz="1400" spc="45" dirty="0">
                <a:solidFill>
                  <a:schemeClr val="tx1"/>
                </a:solidFill>
                <a:latin typeface="Verdana" panose="020B0604030504040204" pitchFamily="34" charset="0"/>
                <a:ea typeface="Verdana" panose="020B0604030504040204" pitchFamily="34" charset="0"/>
              </a:rPr>
              <a:t>amount</a:t>
            </a:r>
            <a:r>
              <a:rPr lang="en-US" sz="1400" spc="-105" dirty="0">
                <a:solidFill>
                  <a:schemeClr val="tx1"/>
                </a:solidFill>
                <a:latin typeface="Verdana" panose="020B0604030504040204" pitchFamily="34" charset="0"/>
                <a:ea typeface="Verdana" panose="020B0604030504040204" pitchFamily="34" charset="0"/>
              </a:rPr>
              <a:t> </a:t>
            </a:r>
            <a:r>
              <a:rPr lang="en-US" sz="1400" dirty="0">
                <a:solidFill>
                  <a:schemeClr val="tx1"/>
                </a:solidFill>
                <a:latin typeface="Verdana" panose="020B0604030504040204" pitchFamily="34" charset="0"/>
                <a:ea typeface="Verdana" panose="020B0604030504040204" pitchFamily="34" charset="0"/>
              </a:rPr>
              <a:t>of</a:t>
            </a:r>
            <a:r>
              <a:rPr lang="en-US" sz="1400" spc="-150" dirty="0">
                <a:solidFill>
                  <a:schemeClr val="tx1"/>
                </a:solidFill>
                <a:latin typeface="Verdana" panose="020B0604030504040204" pitchFamily="34" charset="0"/>
                <a:ea typeface="Verdana" panose="020B0604030504040204" pitchFamily="34" charset="0"/>
              </a:rPr>
              <a:t> </a:t>
            </a:r>
            <a:r>
              <a:rPr lang="en-US" sz="1400" spc="30" dirty="0">
                <a:solidFill>
                  <a:schemeClr val="tx1"/>
                </a:solidFill>
                <a:latin typeface="Verdana" panose="020B0604030504040204" pitchFamily="34" charset="0"/>
                <a:ea typeface="Verdana" panose="020B0604030504040204" pitchFamily="34" charset="0"/>
              </a:rPr>
              <a:t>memory</a:t>
            </a:r>
            <a:r>
              <a:rPr lang="en-US" sz="1400" spc="-105" dirty="0">
                <a:solidFill>
                  <a:schemeClr val="tx1"/>
                </a:solidFill>
                <a:latin typeface="Verdana" panose="020B0604030504040204" pitchFamily="34" charset="0"/>
                <a:ea typeface="Verdana" panose="020B0604030504040204" pitchFamily="34" charset="0"/>
              </a:rPr>
              <a:t> </a:t>
            </a:r>
            <a:r>
              <a:rPr lang="en-US" sz="1400" spc="30" dirty="0">
                <a:solidFill>
                  <a:schemeClr val="tx1"/>
                </a:solidFill>
                <a:latin typeface="Verdana" panose="020B0604030504040204" pitchFamily="34" charset="0"/>
                <a:ea typeface="Verdana" panose="020B0604030504040204" pitchFamily="34" charset="0"/>
              </a:rPr>
              <a:t>the</a:t>
            </a:r>
            <a:r>
              <a:rPr lang="en-US" sz="1400" spc="-130" dirty="0">
                <a:solidFill>
                  <a:schemeClr val="tx1"/>
                </a:solidFill>
                <a:latin typeface="Verdana" panose="020B0604030504040204" pitchFamily="34" charset="0"/>
                <a:ea typeface="Verdana" panose="020B0604030504040204" pitchFamily="34" charset="0"/>
              </a:rPr>
              <a:t> </a:t>
            </a:r>
            <a:r>
              <a:rPr lang="en-US" sz="1400" spc="45" dirty="0">
                <a:solidFill>
                  <a:schemeClr val="tx1"/>
                </a:solidFill>
                <a:latin typeface="Verdana" panose="020B0604030504040204" pitchFamily="34" charset="0"/>
                <a:ea typeface="Verdana" panose="020B0604030504040204" pitchFamily="34" charset="0"/>
              </a:rPr>
              <a:t>app</a:t>
            </a:r>
            <a:r>
              <a:rPr lang="en-US" sz="1400" spc="-105" dirty="0">
                <a:solidFill>
                  <a:schemeClr val="tx1"/>
                </a:solidFill>
                <a:latin typeface="Verdana" panose="020B0604030504040204" pitchFamily="34" charset="0"/>
                <a:ea typeface="Verdana" panose="020B0604030504040204" pitchFamily="34" charset="0"/>
              </a:rPr>
              <a:t> </a:t>
            </a:r>
            <a:r>
              <a:rPr lang="en-US" sz="1400" spc="30" dirty="0">
                <a:solidFill>
                  <a:schemeClr val="tx1"/>
                </a:solidFill>
                <a:latin typeface="Verdana" panose="020B0604030504040204" pitchFamily="34" charset="0"/>
                <a:ea typeface="Verdana" panose="020B0604030504040204" pitchFamily="34" charset="0"/>
              </a:rPr>
              <a:t>occupies</a:t>
            </a:r>
            <a:r>
              <a:rPr lang="en-US" sz="1400" spc="-130" dirty="0">
                <a:solidFill>
                  <a:schemeClr val="tx1"/>
                </a:solidFill>
                <a:latin typeface="Verdana" panose="020B0604030504040204" pitchFamily="34" charset="0"/>
                <a:ea typeface="Verdana" panose="020B0604030504040204" pitchFamily="34" charset="0"/>
              </a:rPr>
              <a:t> </a:t>
            </a:r>
            <a:r>
              <a:rPr lang="en-US" sz="1400" spc="45" dirty="0">
                <a:solidFill>
                  <a:schemeClr val="tx1"/>
                </a:solidFill>
                <a:latin typeface="Verdana" panose="020B0604030504040204" pitchFamily="34" charset="0"/>
                <a:ea typeface="Verdana" panose="020B0604030504040204" pitchFamily="34" charset="0"/>
              </a:rPr>
              <a:t>on</a:t>
            </a:r>
            <a:r>
              <a:rPr lang="en-US" sz="1400" spc="-130" dirty="0">
                <a:solidFill>
                  <a:schemeClr val="tx1"/>
                </a:solidFill>
                <a:latin typeface="Verdana" panose="020B0604030504040204" pitchFamily="34" charset="0"/>
                <a:ea typeface="Verdana" panose="020B0604030504040204" pitchFamily="34" charset="0"/>
              </a:rPr>
              <a:t> </a:t>
            </a:r>
            <a:r>
              <a:rPr lang="en-US" sz="1400" spc="30" dirty="0">
                <a:solidFill>
                  <a:schemeClr val="tx1"/>
                </a:solidFill>
                <a:latin typeface="Verdana" panose="020B0604030504040204" pitchFamily="34" charset="0"/>
                <a:ea typeface="Verdana" panose="020B0604030504040204" pitchFamily="34" charset="0"/>
              </a:rPr>
              <a:t>the </a:t>
            </a:r>
            <a:r>
              <a:rPr lang="en-US" sz="1400" spc="10" dirty="0">
                <a:solidFill>
                  <a:schemeClr val="tx1"/>
                </a:solidFill>
                <a:latin typeface="Verdana" panose="020B0604030504040204" pitchFamily="34" charset="0"/>
                <a:ea typeface="Verdana" panose="020B0604030504040204" pitchFamily="34" charset="0"/>
              </a:rPr>
              <a:t>device.</a:t>
            </a:r>
            <a:br>
              <a:rPr lang="en-US" sz="1400" dirty="0">
                <a:solidFill>
                  <a:schemeClr val="tx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6.</a:t>
            </a:r>
            <a:r>
              <a:rPr lang="en-US" sz="1400" b="1" spc="-35" dirty="0">
                <a:solidFill>
                  <a:schemeClr val="tx1"/>
                </a:solidFill>
                <a:latin typeface="Verdana" panose="020B0604030504040204" pitchFamily="34" charset="0"/>
                <a:ea typeface="Verdana" panose="020B0604030504040204" pitchFamily="34" charset="0"/>
              </a:rPr>
              <a:t>Installs</a:t>
            </a:r>
            <a:r>
              <a:rPr lang="en-US" sz="1400" b="1" spc="-17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tx1"/>
                </a:solidFill>
                <a:latin typeface="Verdana" panose="020B0604030504040204" pitchFamily="34" charset="0"/>
                <a:ea typeface="Verdana" panose="020B0604030504040204" pitchFamily="34" charset="0"/>
              </a:rPr>
              <a:t>This</a:t>
            </a:r>
            <a:r>
              <a:rPr lang="en-US" sz="1400" spc="-135" dirty="0">
                <a:solidFill>
                  <a:schemeClr val="tx1"/>
                </a:solidFill>
                <a:latin typeface="Verdana" panose="020B0604030504040204" pitchFamily="34" charset="0"/>
                <a:ea typeface="Verdana" panose="020B0604030504040204" pitchFamily="34" charset="0"/>
              </a:rPr>
              <a:t> </a:t>
            </a:r>
            <a:r>
              <a:rPr lang="en-US" sz="1400" spc="55" dirty="0">
                <a:solidFill>
                  <a:schemeClr val="tx1"/>
                </a:solidFill>
                <a:latin typeface="Verdana" panose="020B0604030504040204" pitchFamily="34" charset="0"/>
                <a:ea typeface="Verdana" panose="020B0604030504040204" pitchFamily="34" charset="0"/>
              </a:rPr>
              <a:t>column</a:t>
            </a:r>
            <a:r>
              <a:rPr lang="en-US" sz="1400" spc="-130" dirty="0">
                <a:solidFill>
                  <a:schemeClr val="tx1"/>
                </a:solidFill>
                <a:latin typeface="Verdana" panose="020B0604030504040204" pitchFamily="34" charset="0"/>
                <a:ea typeface="Verdana" panose="020B0604030504040204" pitchFamily="34" charset="0"/>
              </a:rPr>
              <a:t> </a:t>
            </a:r>
            <a:r>
              <a:rPr lang="en-US" sz="1400" spc="15" dirty="0">
                <a:solidFill>
                  <a:schemeClr val="tx1"/>
                </a:solidFill>
                <a:latin typeface="Verdana" panose="020B0604030504040204" pitchFamily="34" charset="0"/>
                <a:ea typeface="Verdana" panose="020B0604030504040204" pitchFamily="34" charset="0"/>
              </a:rPr>
              <a:t>contains</a:t>
            </a:r>
            <a:r>
              <a:rPr lang="en-US" sz="1400" spc="-95" dirty="0">
                <a:solidFill>
                  <a:schemeClr val="tx1"/>
                </a:solidFill>
                <a:latin typeface="Verdana" panose="020B0604030504040204" pitchFamily="34" charset="0"/>
                <a:ea typeface="Verdana" panose="020B0604030504040204" pitchFamily="34" charset="0"/>
              </a:rPr>
              <a:t> </a:t>
            </a:r>
            <a:r>
              <a:rPr lang="en-US" sz="1400" spc="30" dirty="0">
                <a:solidFill>
                  <a:schemeClr val="tx1"/>
                </a:solidFill>
                <a:latin typeface="Verdana" panose="020B0604030504040204" pitchFamily="34" charset="0"/>
                <a:ea typeface="Verdana" panose="020B0604030504040204" pitchFamily="34" charset="0"/>
              </a:rPr>
              <a:t>the</a:t>
            </a:r>
            <a:r>
              <a:rPr lang="en-US" sz="1400" spc="-135" dirty="0">
                <a:solidFill>
                  <a:schemeClr val="tx1"/>
                </a:solidFill>
                <a:latin typeface="Verdana" panose="020B0604030504040204" pitchFamily="34" charset="0"/>
                <a:ea typeface="Verdana" panose="020B0604030504040204" pitchFamily="34" charset="0"/>
              </a:rPr>
              <a:t> </a:t>
            </a:r>
            <a:r>
              <a:rPr lang="en-US" sz="1400" spc="50" dirty="0">
                <a:solidFill>
                  <a:schemeClr val="tx1"/>
                </a:solidFill>
                <a:latin typeface="Verdana" panose="020B0604030504040204" pitchFamily="34" charset="0"/>
                <a:ea typeface="Verdana" panose="020B0604030504040204" pitchFamily="34" charset="0"/>
              </a:rPr>
              <a:t>number</a:t>
            </a:r>
            <a:r>
              <a:rPr lang="en-US" sz="1400" spc="-110" dirty="0">
                <a:solidFill>
                  <a:schemeClr val="tx1"/>
                </a:solidFill>
                <a:latin typeface="Verdana" panose="020B0604030504040204" pitchFamily="34" charset="0"/>
                <a:ea typeface="Verdana" panose="020B0604030504040204" pitchFamily="34" charset="0"/>
              </a:rPr>
              <a:t> </a:t>
            </a:r>
            <a:r>
              <a:rPr lang="en-US" sz="1400" dirty="0">
                <a:solidFill>
                  <a:schemeClr val="tx1"/>
                </a:solidFill>
                <a:latin typeface="Verdana" panose="020B0604030504040204" pitchFamily="34" charset="0"/>
                <a:ea typeface="Verdana" panose="020B0604030504040204" pitchFamily="34" charset="0"/>
              </a:rPr>
              <a:t>of</a:t>
            </a:r>
            <a:r>
              <a:rPr lang="en-US" sz="1400" spc="-130" dirty="0">
                <a:solidFill>
                  <a:schemeClr val="tx1"/>
                </a:solidFill>
                <a:latin typeface="Verdana" panose="020B0604030504040204" pitchFamily="34" charset="0"/>
                <a:ea typeface="Verdana" panose="020B0604030504040204" pitchFamily="34" charset="0"/>
              </a:rPr>
              <a:t> </a:t>
            </a:r>
            <a:r>
              <a:rPr lang="en-US" sz="1400" spc="20" dirty="0">
                <a:solidFill>
                  <a:schemeClr val="tx1"/>
                </a:solidFill>
                <a:latin typeface="Verdana" panose="020B0604030504040204" pitchFamily="34" charset="0"/>
                <a:ea typeface="Verdana" panose="020B0604030504040204" pitchFamily="34" charset="0"/>
              </a:rPr>
              <a:t>times</a:t>
            </a:r>
            <a:r>
              <a:rPr lang="en-US" sz="1400" spc="-135" dirty="0">
                <a:solidFill>
                  <a:schemeClr val="tx1"/>
                </a:solidFill>
                <a:latin typeface="Verdana" panose="020B0604030504040204" pitchFamily="34" charset="0"/>
                <a:ea typeface="Verdana" panose="020B0604030504040204" pitchFamily="34" charset="0"/>
              </a:rPr>
              <a:t> </a:t>
            </a:r>
            <a:r>
              <a:rPr lang="en-US" sz="1400" spc="15" dirty="0">
                <a:solidFill>
                  <a:schemeClr val="tx1"/>
                </a:solidFill>
                <a:latin typeface="Verdana" panose="020B0604030504040204" pitchFamily="34" charset="0"/>
                <a:ea typeface="Verdana" panose="020B0604030504040204" pitchFamily="34" charset="0"/>
              </a:rPr>
              <a:t>that</a:t>
            </a:r>
            <a:r>
              <a:rPr lang="en-US" sz="1400" spc="-110" dirty="0">
                <a:solidFill>
                  <a:schemeClr val="tx1"/>
                </a:solidFill>
                <a:latin typeface="Verdana" panose="020B0604030504040204" pitchFamily="34" charset="0"/>
                <a:ea typeface="Verdana" panose="020B0604030504040204" pitchFamily="34" charset="0"/>
              </a:rPr>
              <a:t> </a:t>
            </a:r>
            <a:r>
              <a:rPr lang="en-US" sz="1400" spc="30" dirty="0">
                <a:solidFill>
                  <a:schemeClr val="tx1"/>
                </a:solidFill>
                <a:latin typeface="Verdana" panose="020B0604030504040204" pitchFamily="34" charset="0"/>
                <a:ea typeface="Verdana" panose="020B0604030504040204" pitchFamily="34" charset="0"/>
              </a:rPr>
              <a:t>the</a:t>
            </a:r>
            <a:r>
              <a:rPr lang="en-US" sz="1400" spc="-135" dirty="0">
                <a:solidFill>
                  <a:schemeClr val="tx1"/>
                </a:solidFill>
                <a:latin typeface="Verdana" panose="020B0604030504040204" pitchFamily="34" charset="0"/>
                <a:ea typeface="Verdana" panose="020B0604030504040204" pitchFamily="34" charset="0"/>
              </a:rPr>
              <a:t> </a:t>
            </a:r>
            <a:r>
              <a:rPr lang="en-US" sz="1400" spc="45" dirty="0">
                <a:solidFill>
                  <a:schemeClr val="tx1"/>
                </a:solidFill>
                <a:latin typeface="Verdana" panose="020B0604030504040204" pitchFamily="34" charset="0"/>
                <a:ea typeface="Verdana" panose="020B0604030504040204" pitchFamily="34" charset="0"/>
              </a:rPr>
              <a:t>app</a:t>
            </a:r>
            <a:r>
              <a:rPr lang="en-US" sz="1400" spc="-114" dirty="0">
                <a:solidFill>
                  <a:schemeClr val="tx1"/>
                </a:solidFill>
                <a:latin typeface="Verdana" panose="020B0604030504040204" pitchFamily="34" charset="0"/>
                <a:ea typeface="Verdana" panose="020B0604030504040204" pitchFamily="34" charset="0"/>
              </a:rPr>
              <a:t> </a:t>
            </a:r>
            <a:r>
              <a:rPr lang="en-US" sz="1400" spc="-5" dirty="0">
                <a:solidFill>
                  <a:schemeClr val="tx1"/>
                </a:solidFill>
                <a:latin typeface="Verdana" panose="020B0604030504040204" pitchFamily="34" charset="0"/>
                <a:ea typeface="Verdana" panose="020B0604030504040204" pitchFamily="34" charset="0"/>
              </a:rPr>
              <a:t>has</a:t>
            </a:r>
            <a:r>
              <a:rPr lang="en-US" sz="1400" spc="-105" dirty="0">
                <a:solidFill>
                  <a:schemeClr val="tx1"/>
                </a:solidFill>
                <a:latin typeface="Verdana" panose="020B0604030504040204" pitchFamily="34" charset="0"/>
                <a:ea typeface="Verdana" panose="020B0604030504040204" pitchFamily="34" charset="0"/>
              </a:rPr>
              <a:t> </a:t>
            </a:r>
            <a:r>
              <a:rPr lang="en-US" sz="1400" spc="40" dirty="0">
                <a:solidFill>
                  <a:schemeClr val="tx1"/>
                </a:solidFill>
                <a:latin typeface="Verdana" panose="020B0604030504040204" pitchFamily="34" charset="0"/>
                <a:ea typeface="Verdana" panose="020B0604030504040204" pitchFamily="34" charset="0"/>
              </a:rPr>
              <a:t>been</a:t>
            </a:r>
            <a:br>
              <a:rPr lang="en-US" sz="1400" dirty="0">
                <a:solidFill>
                  <a:schemeClr val="tx1"/>
                </a:solidFill>
                <a:latin typeface="Verdana" panose="020B0604030504040204" pitchFamily="34" charset="0"/>
                <a:ea typeface="Verdana" panose="020B0604030504040204" pitchFamily="34" charset="0"/>
              </a:rPr>
            </a:br>
            <a:r>
              <a:rPr lang="en-US" sz="1400" spc="40" dirty="0">
                <a:solidFill>
                  <a:schemeClr val="tx1"/>
                </a:solidFill>
                <a:latin typeface="Verdana" panose="020B0604030504040204" pitchFamily="34" charset="0"/>
                <a:ea typeface="Verdana" panose="020B0604030504040204" pitchFamily="34" charset="0"/>
              </a:rPr>
              <a:t>downloaded</a:t>
            </a:r>
            <a:r>
              <a:rPr lang="en-US" sz="1400" spc="-90" dirty="0">
                <a:solidFill>
                  <a:schemeClr val="tx1"/>
                </a:solidFill>
                <a:latin typeface="Verdana" panose="020B0604030504040204" pitchFamily="34" charset="0"/>
                <a:ea typeface="Verdana" panose="020B0604030504040204" pitchFamily="34" charset="0"/>
              </a:rPr>
              <a:t> </a:t>
            </a:r>
            <a:r>
              <a:rPr lang="en-US" sz="1400" spc="40" dirty="0">
                <a:solidFill>
                  <a:schemeClr val="tx1"/>
                </a:solidFill>
                <a:latin typeface="Verdana" panose="020B0604030504040204" pitchFamily="34" charset="0"/>
                <a:ea typeface="Verdana" panose="020B0604030504040204" pitchFamily="34" charset="0"/>
              </a:rPr>
              <a:t>and</a:t>
            </a:r>
            <a:r>
              <a:rPr lang="en-US" sz="1400" spc="-114" dirty="0">
                <a:solidFill>
                  <a:schemeClr val="tx1"/>
                </a:solidFill>
                <a:latin typeface="Verdana" panose="020B0604030504040204" pitchFamily="34" charset="0"/>
                <a:ea typeface="Verdana" panose="020B0604030504040204" pitchFamily="34" charset="0"/>
              </a:rPr>
              <a:t> </a:t>
            </a:r>
            <a:r>
              <a:rPr lang="en-US" sz="1400" spc="5" dirty="0">
                <a:solidFill>
                  <a:schemeClr val="tx1"/>
                </a:solidFill>
                <a:latin typeface="Verdana" panose="020B0604030504040204" pitchFamily="34" charset="0"/>
                <a:ea typeface="Verdana" panose="020B0604030504040204" pitchFamily="34" charset="0"/>
              </a:rPr>
              <a:t>installed</a:t>
            </a:r>
            <a:r>
              <a:rPr lang="en-US" sz="1400" spc="-125" dirty="0">
                <a:solidFill>
                  <a:schemeClr val="tx1"/>
                </a:solidFill>
                <a:latin typeface="Verdana" panose="020B0604030504040204" pitchFamily="34" charset="0"/>
                <a:ea typeface="Verdana" panose="020B0604030504040204" pitchFamily="34" charset="0"/>
              </a:rPr>
              <a:t> </a:t>
            </a:r>
            <a:r>
              <a:rPr lang="en-US" sz="1400" spc="20" dirty="0">
                <a:solidFill>
                  <a:schemeClr val="tx1"/>
                </a:solidFill>
                <a:latin typeface="Verdana" panose="020B0604030504040204" pitchFamily="34" charset="0"/>
                <a:ea typeface="Verdana" panose="020B0604030504040204" pitchFamily="34" charset="0"/>
              </a:rPr>
              <a:t>from</a:t>
            </a:r>
            <a:r>
              <a:rPr lang="en-US" sz="1400" spc="-140" dirty="0">
                <a:solidFill>
                  <a:schemeClr val="tx1"/>
                </a:solidFill>
                <a:latin typeface="Verdana" panose="020B0604030504040204" pitchFamily="34" charset="0"/>
                <a:ea typeface="Verdana" panose="020B0604030504040204" pitchFamily="34" charset="0"/>
              </a:rPr>
              <a:t> </a:t>
            </a:r>
            <a:r>
              <a:rPr lang="en-US" sz="1400" spc="30" dirty="0">
                <a:solidFill>
                  <a:schemeClr val="tx1"/>
                </a:solidFill>
                <a:latin typeface="Verdana" panose="020B0604030504040204" pitchFamily="34" charset="0"/>
                <a:ea typeface="Verdana" panose="020B0604030504040204" pitchFamily="34" charset="0"/>
              </a:rPr>
              <a:t>the</a:t>
            </a:r>
            <a:r>
              <a:rPr lang="en-US" sz="1400" spc="-130" dirty="0">
                <a:solidFill>
                  <a:schemeClr val="tx1"/>
                </a:solidFill>
                <a:latin typeface="Verdana" panose="020B0604030504040204" pitchFamily="34" charset="0"/>
                <a:ea typeface="Verdana" panose="020B0604030504040204" pitchFamily="34" charset="0"/>
              </a:rPr>
              <a:t> </a:t>
            </a:r>
            <a:r>
              <a:rPr lang="en-US" sz="1400" spc="-10" dirty="0">
                <a:solidFill>
                  <a:schemeClr val="tx1"/>
                </a:solidFill>
                <a:latin typeface="Verdana" panose="020B0604030504040204" pitchFamily="34" charset="0"/>
                <a:ea typeface="Verdana" panose="020B0604030504040204" pitchFamily="34" charset="0"/>
              </a:rPr>
              <a:t>play</a:t>
            </a:r>
            <a:r>
              <a:rPr lang="en-US" sz="1400" spc="-135" dirty="0">
                <a:solidFill>
                  <a:schemeClr val="tx1"/>
                </a:solidFill>
                <a:latin typeface="Verdana" panose="020B0604030504040204" pitchFamily="34" charset="0"/>
                <a:ea typeface="Verdana" panose="020B0604030504040204" pitchFamily="34" charset="0"/>
              </a:rPr>
              <a:t> </a:t>
            </a:r>
            <a:r>
              <a:rPr lang="en-US" sz="1400" spc="-50" dirty="0">
                <a:solidFill>
                  <a:schemeClr val="tx1"/>
                </a:solidFill>
                <a:latin typeface="Verdana" panose="020B0604030504040204" pitchFamily="34" charset="0"/>
                <a:ea typeface="Verdana" panose="020B0604030504040204" pitchFamily="34" charset="0"/>
              </a:rPr>
              <a:t>store.</a:t>
            </a:r>
            <a:br>
              <a:rPr lang="en-US" sz="1400" spc="-50" dirty="0">
                <a:solidFill>
                  <a:schemeClr val="tx1"/>
                </a:solidFill>
                <a:latin typeface="Verdana" panose="020B0604030504040204" pitchFamily="34" charset="0"/>
                <a:ea typeface="Verdana" panose="020B0604030504040204" pitchFamily="34" charset="0"/>
              </a:rPr>
            </a:br>
            <a:r>
              <a:rPr lang="en-US" sz="1400" b="1" spc="-50" dirty="0">
                <a:solidFill>
                  <a:schemeClr val="tx1"/>
                </a:solidFill>
                <a:latin typeface="Verdana" panose="020B0604030504040204" pitchFamily="34" charset="0"/>
                <a:ea typeface="Verdana" panose="020B0604030504040204" pitchFamily="34" charset="0"/>
              </a:rPr>
              <a:t>7.</a:t>
            </a:r>
            <a:r>
              <a:rPr lang="en-US" sz="1400" b="1" spc="-20" dirty="0">
                <a:solidFill>
                  <a:schemeClr val="tx1"/>
                </a:solidFill>
                <a:latin typeface="Verdana" panose="020B0604030504040204" pitchFamily="34" charset="0"/>
                <a:ea typeface="Verdana" panose="020B0604030504040204" pitchFamily="34" charset="0"/>
              </a:rPr>
              <a:t>Type</a:t>
            </a:r>
            <a:r>
              <a:rPr lang="en-US" sz="1400" b="1" spc="-13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10" dirty="0">
                <a:solidFill>
                  <a:schemeClr val="tx1"/>
                </a:solidFill>
                <a:latin typeface="Verdana" panose="020B0604030504040204" pitchFamily="34" charset="0"/>
                <a:ea typeface="Verdana" panose="020B0604030504040204" pitchFamily="34" charset="0"/>
              </a:rPr>
              <a:t>  </a:t>
            </a:r>
            <a:r>
              <a:rPr lang="en-US" sz="1400" spc="-20" dirty="0">
                <a:solidFill>
                  <a:schemeClr val="tx1"/>
                </a:solidFill>
                <a:latin typeface="Verdana" panose="020B0604030504040204" pitchFamily="34" charset="0"/>
                <a:ea typeface="Verdana" panose="020B0604030504040204" pitchFamily="34" charset="0"/>
              </a:rPr>
              <a:t>This</a:t>
            </a:r>
            <a:r>
              <a:rPr lang="en-US" sz="1400" spc="-135" dirty="0">
                <a:solidFill>
                  <a:schemeClr val="tx1"/>
                </a:solidFill>
                <a:latin typeface="Verdana" panose="020B0604030504040204" pitchFamily="34" charset="0"/>
                <a:ea typeface="Verdana" panose="020B0604030504040204" pitchFamily="34" charset="0"/>
              </a:rPr>
              <a:t> </a:t>
            </a:r>
            <a:r>
              <a:rPr lang="en-US" sz="1400" spc="55" dirty="0">
                <a:solidFill>
                  <a:schemeClr val="tx1"/>
                </a:solidFill>
                <a:latin typeface="Verdana" panose="020B0604030504040204" pitchFamily="34" charset="0"/>
                <a:ea typeface="Verdana" panose="020B0604030504040204" pitchFamily="34" charset="0"/>
              </a:rPr>
              <a:t>column</a:t>
            </a:r>
            <a:r>
              <a:rPr lang="en-US" sz="1400" spc="-114" dirty="0">
                <a:solidFill>
                  <a:schemeClr val="tx1"/>
                </a:solidFill>
                <a:latin typeface="Verdana" panose="020B0604030504040204" pitchFamily="34" charset="0"/>
                <a:ea typeface="Verdana" panose="020B0604030504040204" pitchFamily="34" charset="0"/>
              </a:rPr>
              <a:t> </a:t>
            </a:r>
            <a:r>
              <a:rPr lang="en-US" sz="1400" spc="15" dirty="0">
                <a:solidFill>
                  <a:schemeClr val="tx1"/>
                </a:solidFill>
                <a:latin typeface="Verdana" panose="020B0604030504040204" pitchFamily="34" charset="0"/>
                <a:ea typeface="Verdana" panose="020B0604030504040204" pitchFamily="34" charset="0"/>
              </a:rPr>
              <a:t>contains</a:t>
            </a:r>
            <a:r>
              <a:rPr lang="en-US" sz="1400" spc="-100" dirty="0">
                <a:solidFill>
                  <a:schemeClr val="tx1"/>
                </a:solidFill>
                <a:latin typeface="Verdana" panose="020B0604030504040204" pitchFamily="34" charset="0"/>
                <a:ea typeface="Verdana" panose="020B0604030504040204" pitchFamily="34" charset="0"/>
              </a:rPr>
              <a:t> </a:t>
            </a:r>
            <a:r>
              <a:rPr lang="en-US" sz="1400" spc="30" dirty="0">
                <a:solidFill>
                  <a:schemeClr val="tx1"/>
                </a:solidFill>
                <a:latin typeface="Verdana" panose="020B0604030504040204" pitchFamily="34" charset="0"/>
                <a:ea typeface="Verdana" panose="020B0604030504040204" pitchFamily="34" charset="0"/>
              </a:rPr>
              <a:t>the</a:t>
            </a:r>
            <a:r>
              <a:rPr lang="en-US" sz="1400" spc="-130" dirty="0">
                <a:solidFill>
                  <a:schemeClr val="tx1"/>
                </a:solidFill>
                <a:latin typeface="Verdana" panose="020B0604030504040204" pitchFamily="34" charset="0"/>
                <a:ea typeface="Verdana" panose="020B0604030504040204" pitchFamily="34" charset="0"/>
              </a:rPr>
              <a:t> </a:t>
            </a:r>
            <a:r>
              <a:rPr lang="en-US" sz="1400" spc="20" dirty="0">
                <a:solidFill>
                  <a:schemeClr val="tx1"/>
                </a:solidFill>
                <a:latin typeface="Verdana" panose="020B0604030504040204" pitchFamily="34" charset="0"/>
                <a:ea typeface="Verdana" panose="020B0604030504040204" pitchFamily="34" charset="0"/>
              </a:rPr>
              <a:t>information</a:t>
            </a:r>
            <a:r>
              <a:rPr lang="en-US" sz="1400" spc="-105" dirty="0">
                <a:solidFill>
                  <a:schemeClr val="tx1"/>
                </a:solidFill>
                <a:latin typeface="Verdana" panose="020B0604030504040204" pitchFamily="34" charset="0"/>
                <a:ea typeface="Verdana" panose="020B0604030504040204" pitchFamily="34" charset="0"/>
              </a:rPr>
              <a:t> </a:t>
            </a:r>
            <a:r>
              <a:rPr lang="en-US" sz="1400" spc="30" dirty="0">
                <a:solidFill>
                  <a:schemeClr val="tx1"/>
                </a:solidFill>
                <a:latin typeface="Verdana" panose="020B0604030504040204" pitchFamily="34" charset="0"/>
                <a:ea typeface="Verdana" panose="020B0604030504040204" pitchFamily="34" charset="0"/>
              </a:rPr>
              <a:t>whether</a:t>
            </a:r>
            <a:r>
              <a:rPr lang="en-US" sz="1400" spc="-100" dirty="0">
                <a:solidFill>
                  <a:schemeClr val="tx1"/>
                </a:solidFill>
                <a:latin typeface="Verdana" panose="020B0604030504040204" pitchFamily="34" charset="0"/>
                <a:ea typeface="Verdana" panose="020B0604030504040204" pitchFamily="34" charset="0"/>
              </a:rPr>
              <a:t> </a:t>
            </a:r>
            <a:r>
              <a:rPr lang="en-US" sz="1400" spc="30" dirty="0">
                <a:solidFill>
                  <a:schemeClr val="tx1"/>
                </a:solidFill>
                <a:latin typeface="Verdana" panose="020B0604030504040204" pitchFamily="34" charset="0"/>
                <a:ea typeface="Verdana" panose="020B0604030504040204" pitchFamily="34" charset="0"/>
              </a:rPr>
              <a:t>the</a:t>
            </a:r>
            <a:r>
              <a:rPr lang="en-US" sz="1400" spc="-135" dirty="0">
                <a:solidFill>
                  <a:schemeClr val="tx1"/>
                </a:solidFill>
                <a:latin typeface="Verdana" panose="020B0604030504040204" pitchFamily="34" charset="0"/>
                <a:ea typeface="Verdana" panose="020B0604030504040204" pitchFamily="34" charset="0"/>
              </a:rPr>
              <a:t> </a:t>
            </a:r>
            <a:r>
              <a:rPr lang="en-US" sz="1400" spc="45" dirty="0">
                <a:solidFill>
                  <a:schemeClr val="tx1"/>
                </a:solidFill>
                <a:latin typeface="Verdana" panose="020B0604030504040204" pitchFamily="34" charset="0"/>
                <a:ea typeface="Verdana" panose="020B0604030504040204" pitchFamily="34" charset="0"/>
              </a:rPr>
              <a:t>app</a:t>
            </a:r>
            <a:r>
              <a:rPr lang="en-US" sz="1400" spc="-110" dirty="0">
                <a:solidFill>
                  <a:schemeClr val="tx1"/>
                </a:solidFill>
                <a:latin typeface="Verdana" panose="020B0604030504040204" pitchFamily="34" charset="0"/>
                <a:ea typeface="Verdana" panose="020B0604030504040204" pitchFamily="34" charset="0"/>
              </a:rPr>
              <a:t> </a:t>
            </a:r>
            <a:r>
              <a:rPr lang="en-US" sz="1400" spc="-30" dirty="0">
                <a:solidFill>
                  <a:schemeClr val="tx1"/>
                </a:solidFill>
                <a:latin typeface="Verdana" panose="020B0604030504040204" pitchFamily="34" charset="0"/>
                <a:ea typeface="Verdana" panose="020B0604030504040204" pitchFamily="34" charset="0"/>
              </a:rPr>
              <a:t>is</a:t>
            </a:r>
            <a:r>
              <a:rPr lang="en-US" sz="1400" spc="-140" dirty="0">
                <a:solidFill>
                  <a:schemeClr val="tx1"/>
                </a:solidFill>
                <a:latin typeface="Verdana" panose="020B0604030504040204" pitchFamily="34" charset="0"/>
                <a:ea typeface="Verdana" panose="020B0604030504040204" pitchFamily="34" charset="0"/>
              </a:rPr>
              <a:t> </a:t>
            </a:r>
            <a:r>
              <a:rPr lang="en-US" sz="1400" spc="-15" dirty="0">
                <a:solidFill>
                  <a:schemeClr val="tx1"/>
                </a:solidFill>
                <a:latin typeface="Verdana" panose="020B0604030504040204" pitchFamily="34" charset="0"/>
                <a:ea typeface="Verdana" panose="020B0604030504040204" pitchFamily="34" charset="0"/>
              </a:rPr>
              <a:t>free</a:t>
            </a:r>
            <a:r>
              <a:rPr lang="en-US" sz="1400" spc="-135" dirty="0">
                <a:solidFill>
                  <a:schemeClr val="tx1"/>
                </a:solidFill>
                <a:latin typeface="Verdana" panose="020B0604030504040204" pitchFamily="34" charset="0"/>
                <a:ea typeface="Verdana" panose="020B0604030504040204" pitchFamily="34" charset="0"/>
              </a:rPr>
              <a:t> </a:t>
            </a:r>
            <a:r>
              <a:rPr lang="en-US" sz="1400" spc="-10" dirty="0">
                <a:solidFill>
                  <a:schemeClr val="tx1"/>
                </a:solidFill>
                <a:latin typeface="Verdana" panose="020B0604030504040204" pitchFamily="34" charset="0"/>
                <a:ea typeface="Verdana" panose="020B0604030504040204" pitchFamily="34" charset="0"/>
              </a:rPr>
              <a:t>or</a:t>
            </a:r>
            <a:r>
              <a:rPr lang="en-US" sz="1400" spc="-140" dirty="0">
                <a:solidFill>
                  <a:schemeClr val="tx1"/>
                </a:solidFill>
                <a:latin typeface="Verdana" panose="020B0604030504040204" pitchFamily="34" charset="0"/>
                <a:ea typeface="Verdana" panose="020B0604030504040204" pitchFamily="34" charset="0"/>
              </a:rPr>
              <a:t> </a:t>
            </a:r>
            <a:r>
              <a:rPr lang="en-US" sz="1400" spc="-25" dirty="0">
                <a:solidFill>
                  <a:schemeClr val="tx1"/>
                </a:solidFill>
                <a:latin typeface="Verdana" panose="020B0604030504040204" pitchFamily="34" charset="0"/>
                <a:ea typeface="Verdana" panose="020B0604030504040204" pitchFamily="34" charset="0"/>
              </a:rPr>
              <a:t>paid.</a:t>
            </a:r>
            <a:br>
              <a:rPr lang="en-US" sz="1400" dirty="0">
                <a:solidFill>
                  <a:schemeClr val="tx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8.</a:t>
            </a:r>
            <a:r>
              <a:rPr lang="en-US" sz="1400" b="1" spc="-30" dirty="0">
                <a:solidFill>
                  <a:schemeClr val="tx1"/>
                </a:solidFill>
                <a:latin typeface="Verdana" panose="020B0604030504040204" pitchFamily="34" charset="0"/>
                <a:ea typeface="Verdana" panose="020B0604030504040204" pitchFamily="34" charset="0"/>
              </a:rPr>
              <a:t>Price:</a:t>
            </a:r>
            <a:r>
              <a:rPr lang="en-US" sz="1400" b="1" spc="-130" dirty="0">
                <a:solidFill>
                  <a:schemeClr val="tx1"/>
                </a:solidFill>
                <a:latin typeface="Verdana" panose="020B0604030504040204" pitchFamily="34" charset="0"/>
                <a:ea typeface="Verdana" panose="020B0604030504040204" pitchFamily="34" charset="0"/>
              </a:rPr>
              <a:t> </a:t>
            </a:r>
            <a:r>
              <a:rPr lang="en-US" sz="1400" spc="-110" dirty="0">
                <a:solidFill>
                  <a:schemeClr val="tx1"/>
                </a:solidFill>
                <a:latin typeface="Verdana" panose="020B0604030504040204" pitchFamily="34" charset="0"/>
                <a:ea typeface="Verdana" panose="020B0604030504040204" pitchFamily="34" charset="0"/>
              </a:rPr>
              <a:t>If</a:t>
            </a:r>
            <a:r>
              <a:rPr lang="en-US" sz="1400" spc="-130" dirty="0">
                <a:solidFill>
                  <a:schemeClr val="tx1"/>
                </a:solidFill>
                <a:latin typeface="Verdana" panose="020B0604030504040204" pitchFamily="34" charset="0"/>
                <a:ea typeface="Verdana" panose="020B0604030504040204" pitchFamily="34" charset="0"/>
              </a:rPr>
              <a:t> </a:t>
            </a:r>
            <a:r>
              <a:rPr lang="en-US" sz="1400" spc="30" dirty="0">
                <a:solidFill>
                  <a:schemeClr val="tx1"/>
                </a:solidFill>
                <a:latin typeface="Verdana" panose="020B0604030504040204" pitchFamily="34" charset="0"/>
                <a:ea typeface="Verdana" panose="020B0604030504040204" pitchFamily="34" charset="0"/>
              </a:rPr>
              <a:t>the</a:t>
            </a:r>
            <a:r>
              <a:rPr lang="en-US" sz="1400" spc="-130" dirty="0">
                <a:solidFill>
                  <a:schemeClr val="tx1"/>
                </a:solidFill>
                <a:latin typeface="Verdana" panose="020B0604030504040204" pitchFamily="34" charset="0"/>
                <a:ea typeface="Verdana" panose="020B0604030504040204" pitchFamily="34" charset="0"/>
              </a:rPr>
              <a:t> </a:t>
            </a:r>
            <a:r>
              <a:rPr lang="en-US" sz="1400" spc="45" dirty="0">
                <a:solidFill>
                  <a:schemeClr val="tx1"/>
                </a:solidFill>
                <a:latin typeface="Verdana" panose="020B0604030504040204" pitchFamily="34" charset="0"/>
                <a:ea typeface="Verdana" panose="020B0604030504040204" pitchFamily="34" charset="0"/>
              </a:rPr>
              <a:t>app</a:t>
            </a:r>
            <a:r>
              <a:rPr lang="en-US" sz="1400" spc="-105" dirty="0">
                <a:solidFill>
                  <a:schemeClr val="tx1"/>
                </a:solidFill>
                <a:latin typeface="Verdana" panose="020B0604030504040204" pitchFamily="34" charset="0"/>
                <a:ea typeface="Verdana" panose="020B0604030504040204" pitchFamily="34" charset="0"/>
              </a:rPr>
              <a:t> </a:t>
            </a:r>
            <a:r>
              <a:rPr lang="en-US" sz="1400" spc="-35" dirty="0">
                <a:solidFill>
                  <a:schemeClr val="tx1"/>
                </a:solidFill>
                <a:latin typeface="Verdana" panose="020B0604030504040204" pitchFamily="34" charset="0"/>
                <a:ea typeface="Verdana" panose="020B0604030504040204" pitchFamily="34" charset="0"/>
              </a:rPr>
              <a:t>is</a:t>
            </a:r>
            <a:r>
              <a:rPr lang="en-US" sz="1400" spc="-125" dirty="0">
                <a:solidFill>
                  <a:schemeClr val="tx1"/>
                </a:solidFill>
                <a:latin typeface="Verdana" panose="020B0604030504040204" pitchFamily="34" charset="0"/>
                <a:ea typeface="Verdana" panose="020B0604030504040204" pitchFamily="34" charset="0"/>
              </a:rPr>
              <a:t> </a:t>
            </a:r>
            <a:r>
              <a:rPr lang="en-US" sz="1400" spc="-20" dirty="0">
                <a:solidFill>
                  <a:schemeClr val="tx1"/>
                </a:solidFill>
                <a:latin typeface="Verdana" panose="020B0604030504040204" pitchFamily="34" charset="0"/>
                <a:ea typeface="Verdana" panose="020B0604030504040204" pitchFamily="34" charset="0"/>
              </a:rPr>
              <a:t>a</a:t>
            </a:r>
            <a:r>
              <a:rPr lang="en-US" sz="1400" spc="-130" dirty="0">
                <a:solidFill>
                  <a:schemeClr val="tx1"/>
                </a:solidFill>
                <a:latin typeface="Verdana" panose="020B0604030504040204" pitchFamily="34" charset="0"/>
                <a:ea typeface="Verdana" panose="020B0604030504040204" pitchFamily="34" charset="0"/>
              </a:rPr>
              <a:t> </a:t>
            </a:r>
            <a:r>
              <a:rPr lang="en-US" sz="1400" spc="30" dirty="0">
                <a:solidFill>
                  <a:schemeClr val="tx1"/>
                </a:solidFill>
                <a:latin typeface="Verdana" panose="020B0604030504040204" pitchFamily="34" charset="0"/>
                <a:ea typeface="Verdana" panose="020B0604030504040204" pitchFamily="34" charset="0"/>
              </a:rPr>
              <a:t>paid</a:t>
            </a:r>
            <a:r>
              <a:rPr lang="en-US" sz="1400" spc="-114" dirty="0">
                <a:solidFill>
                  <a:schemeClr val="tx1"/>
                </a:solidFill>
                <a:latin typeface="Verdana" panose="020B0604030504040204" pitchFamily="34" charset="0"/>
                <a:ea typeface="Verdana" panose="020B0604030504040204" pitchFamily="34" charset="0"/>
              </a:rPr>
              <a:t> </a:t>
            </a:r>
            <a:r>
              <a:rPr lang="en-US" sz="1400" spc="-30" dirty="0">
                <a:solidFill>
                  <a:schemeClr val="tx1"/>
                </a:solidFill>
                <a:latin typeface="Verdana" panose="020B0604030504040204" pitchFamily="34" charset="0"/>
                <a:ea typeface="Verdana" panose="020B0604030504040204" pitchFamily="34" charset="0"/>
              </a:rPr>
              <a:t>app,</a:t>
            </a:r>
            <a:r>
              <a:rPr lang="en-US" sz="1400" spc="-105" dirty="0">
                <a:solidFill>
                  <a:schemeClr val="tx1"/>
                </a:solidFill>
                <a:latin typeface="Verdana" panose="020B0604030504040204" pitchFamily="34" charset="0"/>
                <a:ea typeface="Verdana" panose="020B0604030504040204" pitchFamily="34" charset="0"/>
              </a:rPr>
              <a:t> </a:t>
            </a:r>
            <a:r>
              <a:rPr lang="en-US" sz="1400" spc="5" dirty="0">
                <a:solidFill>
                  <a:schemeClr val="tx1"/>
                </a:solidFill>
                <a:latin typeface="Verdana" panose="020B0604030504040204" pitchFamily="34" charset="0"/>
                <a:ea typeface="Verdana" panose="020B0604030504040204" pitchFamily="34" charset="0"/>
              </a:rPr>
              <a:t>this</a:t>
            </a:r>
            <a:r>
              <a:rPr lang="en-US" sz="1400" spc="-114" dirty="0">
                <a:solidFill>
                  <a:schemeClr val="tx1"/>
                </a:solidFill>
                <a:latin typeface="Verdana" panose="020B0604030504040204" pitchFamily="34" charset="0"/>
                <a:ea typeface="Verdana" panose="020B0604030504040204" pitchFamily="34" charset="0"/>
              </a:rPr>
              <a:t> </a:t>
            </a:r>
            <a:r>
              <a:rPr lang="en-US" sz="1400" spc="55" dirty="0">
                <a:solidFill>
                  <a:schemeClr val="tx1"/>
                </a:solidFill>
                <a:latin typeface="Verdana" panose="020B0604030504040204" pitchFamily="34" charset="0"/>
                <a:ea typeface="Verdana" panose="020B0604030504040204" pitchFamily="34" charset="0"/>
              </a:rPr>
              <a:t>column</a:t>
            </a:r>
            <a:r>
              <a:rPr lang="en-US" sz="1400" spc="-120" dirty="0">
                <a:solidFill>
                  <a:schemeClr val="tx1"/>
                </a:solidFill>
                <a:latin typeface="Verdana" panose="020B0604030504040204" pitchFamily="34" charset="0"/>
                <a:ea typeface="Verdana" panose="020B0604030504040204" pitchFamily="34" charset="0"/>
              </a:rPr>
              <a:t> </a:t>
            </a:r>
            <a:r>
              <a:rPr lang="en-US" sz="1400" spc="15" dirty="0">
                <a:solidFill>
                  <a:schemeClr val="tx1"/>
                </a:solidFill>
                <a:latin typeface="Verdana" panose="020B0604030504040204" pitchFamily="34" charset="0"/>
                <a:ea typeface="Verdana" panose="020B0604030504040204" pitchFamily="34" charset="0"/>
              </a:rPr>
              <a:t>contains</a:t>
            </a:r>
            <a:r>
              <a:rPr lang="en-US" sz="1400" spc="-100" dirty="0">
                <a:solidFill>
                  <a:schemeClr val="tx1"/>
                </a:solidFill>
                <a:latin typeface="Verdana" panose="020B0604030504040204" pitchFamily="34" charset="0"/>
                <a:ea typeface="Verdana" panose="020B0604030504040204" pitchFamily="34" charset="0"/>
              </a:rPr>
              <a:t> </a:t>
            </a:r>
            <a:r>
              <a:rPr lang="en-US" sz="1400" spc="30" dirty="0">
                <a:solidFill>
                  <a:schemeClr val="tx1"/>
                </a:solidFill>
                <a:latin typeface="Verdana" panose="020B0604030504040204" pitchFamily="34" charset="0"/>
                <a:ea typeface="Verdana" panose="020B0604030504040204" pitchFamily="34" charset="0"/>
              </a:rPr>
              <a:t>the</a:t>
            </a:r>
            <a:r>
              <a:rPr lang="en-US" sz="1400" spc="-130" dirty="0">
                <a:solidFill>
                  <a:schemeClr val="tx1"/>
                </a:solidFill>
                <a:latin typeface="Verdana" panose="020B0604030504040204" pitchFamily="34" charset="0"/>
                <a:ea typeface="Verdana" panose="020B0604030504040204" pitchFamily="34" charset="0"/>
              </a:rPr>
              <a:t> </a:t>
            </a:r>
            <a:r>
              <a:rPr lang="en-US" sz="1400" spc="10" dirty="0">
                <a:solidFill>
                  <a:schemeClr val="tx1"/>
                </a:solidFill>
                <a:latin typeface="Verdana" panose="020B0604030504040204" pitchFamily="34" charset="0"/>
                <a:ea typeface="Verdana" panose="020B0604030504040204" pitchFamily="34" charset="0"/>
              </a:rPr>
              <a:t>data</a:t>
            </a:r>
            <a:r>
              <a:rPr lang="en-US" sz="1400" spc="-100" dirty="0">
                <a:solidFill>
                  <a:schemeClr val="tx1"/>
                </a:solidFill>
                <a:latin typeface="Verdana" panose="020B0604030504040204" pitchFamily="34" charset="0"/>
                <a:ea typeface="Verdana" panose="020B0604030504040204" pitchFamily="34" charset="0"/>
              </a:rPr>
              <a:t> </a:t>
            </a:r>
            <a:r>
              <a:rPr lang="en-US" sz="1400" spc="30" dirty="0">
                <a:solidFill>
                  <a:schemeClr val="tx1"/>
                </a:solidFill>
                <a:latin typeface="Verdana" panose="020B0604030504040204" pitchFamily="34" charset="0"/>
                <a:ea typeface="Verdana" panose="020B0604030504040204" pitchFamily="34" charset="0"/>
              </a:rPr>
              <a:t>about</a:t>
            </a:r>
            <a:r>
              <a:rPr lang="en-US" sz="1400" spc="-120" dirty="0">
                <a:solidFill>
                  <a:schemeClr val="tx1"/>
                </a:solidFill>
                <a:latin typeface="Verdana" panose="020B0604030504040204" pitchFamily="34" charset="0"/>
                <a:ea typeface="Verdana" panose="020B0604030504040204" pitchFamily="34" charset="0"/>
              </a:rPr>
              <a:t> </a:t>
            </a:r>
            <a:r>
              <a:rPr lang="en-US" sz="1400" spc="-20" dirty="0">
                <a:solidFill>
                  <a:schemeClr val="tx1"/>
                </a:solidFill>
                <a:latin typeface="Verdana" panose="020B0604030504040204" pitchFamily="34" charset="0"/>
                <a:ea typeface="Verdana" panose="020B0604030504040204" pitchFamily="34" charset="0"/>
              </a:rPr>
              <a:t>its</a:t>
            </a:r>
            <a:r>
              <a:rPr lang="en-US" sz="1400" spc="-120" dirty="0">
                <a:solidFill>
                  <a:schemeClr val="tx1"/>
                </a:solidFill>
                <a:latin typeface="Verdana" panose="020B0604030504040204" pitchFamily="34" charset="0"/>
                <a:ea typeface="Verdana" panose="020B0604030504040204" pitchFamily="34" charset="0"/>
              </a:rPr>
              <a:t> </a:t>
            </a:r>
            <a:r>
              <a:rPr lang="en-US" sz="1400" spc="-25" dirty="0">
                <a:solidFill>
                  <a:schemeClr val="tx1"/>
                </a:solidFill>
                <a:latin typeface="Verdana" panose="020B0604030504040204" pitchFamily="34" charset="0"/>
                <a:ea typeface="Verdana" panose="020B0604030504040204" pitchFamily="34" charset="0"/>
              </a:rPr>
              <a:t>price.</a:t>
            </a:r>
            <a:br>
              <a:rPr lang="en-US" sz="1400" dirty="0">
                <a:solidFill>
                  <a:schemeClr val="tx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9.</a:t>
            </a:r>
            <a:r>
              <a:rPr lang="en-US" sz="1400" b="1" spc="40" dirty="0">
                <a:solidFill>
                  <a:schemeClr val="tx1"/>
                </a:solidFill>
                <a:latin typeface="Verdana" panose="020B0604030504040204" pitchFamily="34" charset="0"/>
                <a:ea typeface="Verdana" panose="020B0604030504040204" pitchFamily="34" charset="0"/>
              </a:rPr>
              <a:t>Content</a:t>
            </a:r>
            <a:r>
              <a:rPr lang="en-US" sz="1400" b="1" spc="-170" dirty="0">
                <a:solidFill>
                  <a:schemeClr val="tx1"/>
                </a:solidFill>
                <a:latin typeface="Verdana" panose="020B0604030504040204" pitchFamily="34" charset="0"/>
                <a:ea typeface="Verdana" panose="020B0604030504040204" pitchFamily="34" charset="0"/>
              </a:rPr>
              <a:t> </a:t>
            </a:r>
            <a:r>
              <a:rPr lang="en-US" sz="1400" b="1" spc="-25" dirty="0">
                <a:solidFill>
                  <a:schemeClr val="tx1"/>
                </a:solidFill>
                <a:latin typeface="Verdana" panose="020B0604030504040204" pitchFamily="34" charset="0"/>
                <a:ea typeface="Verdana" panose="020B0604030504040204" pitchFamily="34" charset="0"/>
              </a:rPr>
              <a:t>Rating:</a:t>
            </a:r>
            <a:r>
              <a:rPr lang="en-US" sz="1400" b="1" spc="-175" dirty="0">
                <a:solidFill>
                  <a:schemeClr val="tx1"/>
                </a:solidFill>
                <a:latin typeface="Verdana" panose="020B0604030504040204" pitchFamily="34" charset="0"/>
                <a:ea typeface="Verdana" panose="020B0604030504040204" pitchFamily="34" charset="0"/>
              </a:rPr>
              <a:t> </a:t>
            </a:r>
            <a:r>
              <a:rPr lang="en-US" sz="1400" spc="-20" dirty="0">
                <a:solidFill>
                  <a:schemeClr val="tx1"/>
                </a:solidFill>
                <a:latin typeface="Verdana" panose="020B0604030504040204" pitchFamily="34" charset="0"/>
                <a:ea typeface="Verdana" panose="020B0604030504040204" pitchFamily="34" charset="0"/>
              </a:rPr>
              <a:t>This</a:t>
            </a:r>
            <a:r>
              <a:rPr lang="en-US" sz="1400" spc="-120" dirty="0">
                <a:solidFill>
                  <a:schemeClr val="tx1"/>
                </a:solidFill>
                <a:latin typeface="Verdana" panose="020B0604030504040204" pitchFamily="34" charset="0"/>
                <a:ea typeface="Verdana" panose="020B0604030504040204" pitchFamily="34" charset="0"/>
              </a:rPr>
              <a:t> </a:t>
            </a:r>
            <a:r>
              <a:rPr lang="en-US" sz="1400" spc="55" dirty="0">
                <a:solidFill>
                  <a:schemeClr val="tx1"/>
                </a:solidFill>
                <a:latin typeface="Verdana" panose="020B0604030504040204" pitchFamily="34" charset="0"/>
                <a:ea typeface="Verdana" panose="020B0604030504040204" pitchFamily="34" charset="0"/>
              </a:rPr>
              <a:t>column</a:t>
            </a:r>
            <a:r>
              <a:rPr lang="en-US" sz="1400" spc="-125" dirty="0">
                <a:solidFill>
                  <a:schemeClr val="tx1"/>
                </a:solidFill>
                <a:latin typeface="Verdana" panose="020B0604030504040204" pitchFamily="34" charset="0"/>
                <a:ea typeface="Verdana" panose="020B0604030504040204" pitchFamily="34" charset="0"/>
              </a:rPr>
              <a:t> </a:t>
            </a:r>
            <a:r>
              <a:rPr lang="en-US" sz="1400" spc="15" dirty="0">
                <a:solidFill>
                  <a:schemeClr val="tx1"/>
                </a:solidFill>
                <a:latin typeface="Verdana" panose="020B0604030504040204" pitchFamily="34" charset="0"/>
                <a:ea typeface="Verdana" panose="020B0604030504040204" pitchFamily="34" charset="0"/>
              </a:rPr>
              <a:t>contains</a:t>
            </a:r>
            <a:r>
              <a:rPr lang="en-US" sz="1400" spc="-100" dirty="0">
                <a:solidFill>
                  <a:schemeClr val="tx1"/>
                </a:solidFill>
                <a:latin typeface="Verdana" panose="020B0604030504040204" pitchFamily="34" charset="0"/>
                <a:ea typeface="Verdana" panose="020B0604030504040204" pitchFamily="34" charset="0"/>
              </a:rPr>
              <a:t> </a:t>
            </a:r>
            <a:r>
              <a:rPr lang="en-US" sz="1400" spc="30" dirty="0">
                <a:solidFill>
                  <a:schemeClr val="tx1"/>
                </a:solidFill>
                <a:latin typeface="Verdana" panose="020B0604030504040204" pitchFamily="34" charset="0"/>
                <a:ea typeface="Verdana" panose="020B0604030504040204" pitchFamily="34" charset="0"/>
              </a:rPr>
              <a:t>the</a:t>
            </a:r>
            <a:r>
              <a:rPr lang="en-US" sz="1400" spc="-130" dirty="0">
                <a:solidFill>
                  <a:schemeClr val="tx1"/>
                </a:solidFill>
                <a:latin typeface="Verdana" panose="020B0604030504040204" pitchFamily="34" charset="0"/>
                <a:ea typeface="Verdana" panose="020B0604030504040204" pitchFamily="34" charset="0"/>
              </a:rPr>
              <a:t> </a:t>
            </a:r>
            <a:r>
              <a:rPr lang="en-US" sz="1400" spc="5" dirty="0">
                <a:solidFill>
                  <a:schemeClr val="tx1"/>
                </a:solidFill>
                <a:latin typeface="Verdana" panose="020B0604030504040204" pitchFamily="34" charset="0"/>
                <a:ea typeface="Verdana" panose="020B0604030504040204" pitchFamily="34" charset="0"/>
              </a:rPr>
              <a:t>maturity</a:t>
            </a:r>
            <a:r>
              <a:rPr lang="en-US" sz="1400" spc="-120" dirty="0">
                <a:solidFill>
                  <a:schemeClr val="tx1"/>
                </a:solidFill>
                <a:latin typeface="Verdana" panose="020B0604030504040204" pitchFamily="34" charset="0"/>
                <a:ea typeface="Verdana" panose="020B0604030504040204" pitchFamily="34" charset="0"/>
              </a:rPr>
              <a:t> </a:t>
            </a:r>
            <a:r>
              <a:rPr lang="en-US" sz="1400" spc="15" dirty="0">
                <a:solidFill>
                  <a:schemeClr val="tx1"/>
                </a:solidFill>
                <a:latin typeface="Verdana" panose="020B0604030504040204" pitchFamily="34" charset="0"/>
                <a:ea typeface="Verdana" panose="020B0604030504040204" pitchFamily="34" charset="0"/>
              </a:rPr>
              <a:t>rating</a:t>
            </a:r>
            <a:r>
              <a:rPr lang="en-US" sz="1400" spc="-100" dirty="0">
                <a:solidFill>
                  <a:schemeClr val="tx1"/>
                </a:solidFill>
                <a:latin typeface="Verdana" panose="020B0604030504040204" pitchFamily="34" charset="0"/>
                <a:ea typeface="Verdana" panose="020B0604030504040204" pitchFamily="34" charset="0"/>
              </a:rPr>
              <a:t> </a:t>
            </a:r>
            <a:r>
              <a:rPr lang="en-US" sz="1400" dirty="0">
                <a:solidFill>
                  <a:schemeClr val="tx1"/>
                </a:solidFill>
                <a:latin typeface="Verdana" panose="020B0604030504040204" pitchFamily="34" charset="0"/>
                <a:ea typeface="Verdana" panose="020B0604030504040204" pitchFamily="34" charset="0"/>
              </a:rPr>
              <a:t>of</a:t>
            </a:r>
            <a:r>
              <a:rPr lang="en-US" sz="1400" spc="-145" dirty="0">
                <a:solidFill>
                  <a:schemeClr val="tx1"/>
                </a:solidFill>
                <a:latin typeface="Verdana" panose="020B0604030504040204" pitchFamily="34" charset="0"/>
                <a:ea typeface="Verdana" panose="020B0604030504040204" pitchFamily="34" charset="0"/>
              </a:rPr>
              <a:t> </a:t>
            </a:r>
            <a:r>
              <a:rPr lang="en-US" sz="1400" spc="30" dirty="0">
                <a:solidFill>
                  <a:schemeClr val="tx1"/>
                </a:solidFill>
                <a:latin typeface="Verdana" panose="020B0604030504040204" pitchFamily="34" charset="0"/>
                <a:ea typeface="Verdana" panose="020B0604030504040204" pitchFamily="34" charset="0"/>
              </a:rPr>
              <a:t>the</a:t>
            </a:r>
            <a:r>
              <a:rPr lang="en-US" sz="1400" spc="-130" dirty="0">
                <a:solidFill>
                  <a:schemeClr val="tx1"/>
                </a:solidFill>
                <a:latin typeface="Verdana" panose="020B0604030504040204" pitchFamily="34" charset="0"/>
                <a:ea typeface="Verdana" panose="020B0604030504040204" pitchFamily="34" charset="0"/>
              </a:rPr>
              <a:t> </a:t>
            </a:r>
            <a:r>
              <a:rPr lang="en-US" sz="1400" spc="45" dirty="0">
                <a:solidFill>
                  <a:schemeClr val="tx1"/>
                </a:solidFill>
                <a:latin typeface="Verdana" panose="020B0604030504040204" pitchFamily="34" charset="0"/>
                <a:ea typeface="Verdana" panose="020B0604030504040204" pitchFamily="34" charset="0"/>
              </a:rPr>
              <a:t>app</a:t>
            </a:r>
            <a:r>
              <a:rPr lang="en-US" sz="1400" spc="-105" dirty="0">
                <a:solidFill>
                  <a:schemeClr val="tx1"/>
                </a:solidFill>
                <a:latin typeface="Verdana" panose="020B0604030504040204" pitchFamily="34" charset="0"/>
                <a:ea typeface="Verdana" panose="020B0604030504040204" pitchFamily="34" charset="0"/>
              </a:rPr>
              <a:t> </a:t>
            </a:r>
            <a:r>
              <a:rPr lang="en-US" sz="1400" spc="-125" dirty="0">
                <a:solidFill>
                  <a:schemeClr val="tx1"/>
                </a:solidFill>
                <a:latin typeface="Verdana" panose="020B0604030504040204" pitchFamily="34" charset="0"/>
                <a:ea typeface="Verdana" panose="020B0604030504040204" pitchFamily="34" charset="0"/>
              </a:rPr>
              <a:t>i.e.</a:t>
            </a:r>
            <a:r>
              <a:rPr lang="en-US" sz="1400" spc="-130" dirty="0">
                <a:solidFill>
                  <a:schemeClr val="tx1"/>
                </a:solidFill>
                <a:latin typeface="Verdana" panose="020B0604030504040204" pitchFamily="34" charset="0"/>
                <a:ea typeface="Verdana" panose="020B0604030504040204" pitchFamily="34" charset="0"/>
              </a:rPr>
              <a:t> </a:t>
            </a:r>
            <a:r>
              <a:rPr lang="en-US" sz="1400" spc="30" dirty="0">
                <a:solidFill>
                  <a:schemeClr val="tx1"/>
                </a:solidFill>
                <a:latin typeface="Verdana" panose="020B0604030504040204" pitchFamily="34" charset="0"/>
                <a:ea typeface="Verdana" panose="020B0604030504040204" pitchFamily="34" charset="0"/>
              </a:rPr>
              <a:t>the</a:t>
            </a:r>
            <a:br>
              <a:rPr lang="en-US" sz="1400" dirty="0">
                <a:solidFill>
                  <a:schemeClr val="tx1"/>
                </a:solidFill>
                <a:latin typeface="Verdana" panose="020B0604030504040204" pitchFamily="34" charset="0"/>
                <a:ea typeface="Verdana" panose="020B0604030504040204" pitchFamily="34" charset="0"/>
              </a:rPr>
            </a:br>
            <a:r>
              <a:rPr lang="en-US" sz="1400" spc="25" dirty="0">
                <a:solidFill>
                  <a:schemeClr val="tx1"/>
                </a:solidFill>
                <a:latin typeface="Verdana" panose="020B0604030504040204" pitchFamily="34" charset="0"/>
                <a:ea typeface="Verdana" panose="020B0604030504040204" pitchFamily="34" charset="0"/>
              </a:rPr>
              <a:t>age</a:t>
            </a:r>
            <a:r>
              <a:rPr lang="en-US" sz="1400" spc="-130" dirty="0">
                <a:solidFill>
                  <a:schemeClr val="tx1"/>
                </a:solidFill>
                <a:latin typeface="Verdana" panose="020B0604030504040204" pitchFamily="34" charset="0"/>
                <a:ea typeface="Verdana" panose="020B0604030504040204" pitchFamily="34" charset="0"/>
              </a:rPr>
              <a:t> </a:t>
            </a:r>
            <a:r>
              <a:rPr lang="en-US" sz="1400" spc="40" dirty="0">
                <a:solidFill>
                  <a:schemeClr val="tx1"/>
                </a:solidFill>
                <a:latin typeface="Verdana" panose="020B0604030504040204" pitchFamily="34" charset="0"/>
                <a:ea typeface="Verdana" panose="020B0604030504040204" pitchFamily="34" charset="0"/>
              </a:rPr>
              <a:t>group</a:t>
            </a:r>
            <a:r>
              <a:rPr lang="en-US" sz="1400" spc="-120" dirty="0">
                <a:solidFill>
                  <a:schemeClr val="tx1"/>
                </a:solidFill>
                <a:latin typeface="Verdana" panose="020B0604030504040204" pitchFamily="34" charset="0"/>
                <a:ea typeface="Verdana" panose="020B0604030504040204" pitchFamily="34" charset="0"/>
              </a:rPr>
              <a:t> </a:t>
            </a:r>
            <a:r>
              <a:rPr lang="en-US" sz="1400" dirty="0">
                <a:solidFill>
                  <a:schemeClr val="tx1"/>
                </a:solidFill>
                <a:latin typeface="Verdana" panose="020B0604030504040204" pitchFamily="34" charset="0"/>
                <a:ea typeface="Verdana" panose="020B0604030504040204" pitchFamily="34" charset="0"/>
              </a:rPr>
              <a:t>of</a:t>
            </a:r>
            <a:r>
              <a:rPr lang="en-US" sz="1400" spc="-135" dirty="0">
                <a:solidFill>
                  <a:schemeClr val="tx1"/>
                </a:solidFill>
                <a:latin typeface="Verdana" panose="020B0604030504040204" pitchFamily="34" charset="0"/>
                <a:ea typeface="Verdana" panose="020B0604030504040204" pitchFamily="34" charset="0"/>
              </a:rPr>
              <a:t> </a:t>
            </a:r>
            <a:r>
              <a:rPr lang="en-US" sz="1400" spc="30" dirty="0">
                <a:solidFill>
                  <a:schemeClr val="tx1"/>
                </a:solidFill>
                <a:latin typeface="Verdana" panose="020B0604030504040204" pitchFamily="34" charset="0"/>
                <a:ea typeface="Verdana" panose="020B0604030504040204" pitchFamily="34" charset="0"/>
              </a:rPr>
              <a:t>the</a:t>
            </a:r>
            <a:r>
              <a:rPr lang="en-US" sz="1400" spc="-145" dirty="0">
                <a:solidFill>
                  <a:schemeClr val="tx1"/>
                </a:solidFill>
                <a:latin typeface="Verdana" panose="020B0604030504040204" pitchFamily="34" charset="0"/>
                <a:ea typeface="Verdana" panose="020B0604030504040204" pitchFamily="34" charset="0"/>
              </a:rPr>
              <a:t> </a:t>
            </a:r>
            <a:r>
              <a:rPr lang="en-US" sz="1400" spc="30" dirty="0">
                <a:solidFill>
                  <a:schemeClr val="tx1"/>
                </a:solidFill>
                <a:latin typeface="Verdana" panose="020B0604030504040204" pitchFamily="34" charset="0"/>
                <a:ea typeface="Verdana" panose="020B0604030504040204" pitchFamily="34" charset="0"/>
              </a:rPr>
              <a:t>audience</a:t>
            </a:r>
            <a:r>
              <a:rPr lang="en-US" sz="1400" spc="-125" dirty="0">
                <a:solidFill>
                  <a:schemeClr val="tx1"/>
                </a:solidFill>
                <a:latin typeface="Verdana" panose="020B0604030504040204" pitchFamily="34" charset="0"/>
                <a:ea typeface="Verdana" panose="020B0604030504040204" pitchFamily="34" charset="0"/>
              </a:rPr>
              <a:t> </a:t>
            </a:r>
            <a:r>
              <a:rPr lang="en-US" sz="1400" spc="-15" dirty="0">
                <a:solidFill>
                  <a:schemeClr val="tx1"/>
                </a:solidFill>
                <a:latin typeface="Verdana" panose="020B0604030504040204" pitchFamily="34" charset="0"/>
                <a:ea typeface="Verdana" panose="020B0604030504040204" pitchFamily="34" charset="0"/>
              </a:rPr>
              <a:t>for</a:t>
            </a:r>
            <a:r>
              <a:rPr lang="en-US" sz="1400" spc="-140" dirty="0">
                <a:solidFill>
                  <a:schemeClr val="tx1"/>
                </a:solidFill>
                <a:latin typeface="Verdana" panose="020B0604030504040204" pitchFamily="34" charset="0"/>
                <a:ea typeface="Verdana" panose="020B0604030504040204" pitchFamily="34" charset="0"/>
              </a:rPr>
              <a:t> </a:t>
            </a:r>
            <a:r>
              <a:rPr lang="en-US" sz="1400" spc="55" dirty="0">
                <a:solidFill>
                  <a:schemeClr val="tx1"/>
                </a:solidFill>
                <a:latin typeface="Verdana" panose="020B0604030504040204" pitchFamily="34" charset="0"/>
                <a:ea typeface="Verdana" panose="020B0604030504040204" pitchFamily="34" charset="0"/>
              </a:rPr>
              <a:t>which</a:t>
            </a:r>
            <a:r>
              <a:rPr lang="en-US" sz="1400" spc="-125" dirty="0">
                <a:solidFill>
                  <a:schemeClr val="tx1"/>
                </a:solidFill>
                <a:latin typeface="Verdana" panose="020B0604030504040204" pitchFamily="34" charset="0"/>
                <a:ea typeface="Verdana" panose="020B0604030504040204" pitchFamily="34" charset="0"/>
              </a:rPr>
              <a:t> </a:t>
            </a:r>
            <a:r>
              <a:rPr lang="en-US" sz="1400" dirty="0">
                <a:solidFill>
                  <a:schemeClr val="tx1"/>
                </a:solidFill>
                <a:latin typeface="Verdana" panose="020B0604030504040204" pitchFamily="34" charset="0"/>
                <a:ea typeface="Verdana" panose="020B0604030504040204" pitchFamily="34" charset="0"/>
              </a:rPr>
              <a:t>it</a:t>
            </a:r>
            <a:r>
              <a:rPr lang="en-US" sz="1400" spc="-145" dirty="0">
                <a:solidFill>
                  <a:schemeClr val="tx1"/>
                </a:solidFill>
                <a:latin typeface="Verdana" panose="020B0604030504040204" pitchFamily="34" charset="0"/>
                <a:ea typeface="Verdana" panose="020B0604030504040204" pitchFamily="34" charset="0"/>
              </a:rPr>
              <a:t> </a:t>
            </a:r>
            <a:r>
              <a:rPr lang="en-US" sz="1400" spc="-35" dirty="0">
                <a:solidFill>
                  <a:schemeClr val="tx1"/>
                </a:solidFill>
                <a:latin typeface="Verdana" panose="020B0604030504040204" pitchFamily="34" charset="0"/>
                <a:ea typeface="Verdana" panose="020B0604030504040204" pitchFamily="34" charset="0"/>
              </a:rPr>
              <a:t>is</a:t>
            </a:r>
            <a:r>
              <a:rPr lang="en-US" sz="1400" spc="-145" dirty="0">
                <a:solidFill>
                  <a:schemeClr val="tx1"/>
                </a:solidFill>
                <a:latin typeface="Verdana" panose="020B0604030504040204" pitchFamily="34" charset="0"/>
                <a:ea typeface="Verdana" panose="020B0604030504040204" pitchFamily="34" charset="0"/>
              </a:rPr>
              <a:t> </a:t>
            </a:r>
            <a:r>
              <a:rPr lang="en-US" sz="1400" spc="-20" dirty="0">
                <a:solidFill>
                  <a:schemeClr val="tx1"/>
                </a:solidFill>
                <a:latin typeface="Verdana" panose="020B0604030504040204" pitchFamily="34" charset="0"/>
                <a:ea typeface="Verdana" panose="020B0604030504040204" pitchFamily="34" charset="0"/>
              </a:rPr>
              <a:t>suitable.</a:t>
            </a:r>
            <a:br>
              <a:rPr lang="en-US" sz="1400" spc="-20" dirty="0">
                <a:solidFill>
                  <a:schemeClr val="tx1"/>
                </a:solidFill>
                <a:latin typeface="Verdana" panose="020B0604030504040204" pitchFamily="34" charset="0"/>
                <a:ea typeface="Verdana" panose="020B0604030504040204" pitchFamily="34" charset="0"/>
              </a:rPr>
            </a:br>
            <a:r>
              <a:rPr lang="en-US" sz="1400" b="1" dirty="0">
                <a:solidFill>
                  <a:schemeClr val="tx1"/>
                </a:solidFill>
                <a:latin typeface="Verdana"/>
                <a:cs typeface="Verdana"/>
              </a:rPr>
              <a:t>10.Genres: </a:t>
            </a:r>
            <a:r>
              <a:rPr lang="en-US" sz="1400" dirty="0">
                <a:solidFill>
                  <a:schemeClr val="tx1"/>
                </a:solidFill>
                <a:latin typeface="Verdana"/>
                <a:cs typeface="Verdana"/>
              </a:rPr>
              <a:t>This column contains the data about to which genre the app  belongs. Genres can </a:t>
            </a:r>
            <a:br>
              <a:rPr lang="en-US" sz="1400" dirty="0">
                <a:solidFill>
                  <a:schemeClr val="tx1"/>
                </a:solidFill>
                <a:latin typeface="Verdana"/>
                <a:cs typeface="Verdana"/>
              </a:rPr>
            </a:br>
            <a:r>
              <a:rPr lang="en-US" sz="1400" dirty="0">
                <a:solidFill>
                  <a:schemeClr val="tx1"/>
                </a:solidFill>
                <a:latin typeface="Verdana"/>
                <a:cs typeface="Verdana"/>
              </a:rPr>
              <a:t>be considered as a further division of the group of Category.  </a:t>
            </a:r>
            <a:br>
              <a:rPr lang="en-US" sz="1400" dirty="0">
                <a:solidFill>
                  <a:schemeClr val="tx1"/>
                </a:solidFill>
                <a:latin typeface="Verdana"/>
                <a:cs typeface="Verdana"/>
              </a:rPr>
            </a:br>
            <a:r>
              <a:rPr lang="en-US" sz="1400" b="1" dirty="0">
                <a:solidFill>
                  <a:schemeClr val="tx1"/>
                </a:solidFill>
                <a:latin typeface="Verdana"/>
                <a:cs typeface="Verdana"/>
              </a:rPr>
              <a:t>11.Last Updated: </a:t>
            </a:r>
            <a:r>
              <a:rPr lang="en-US" sz="1400" dirty="0">
                <a:solidFill>
                  <a:schemeClr val="tx1"/>
                </a:solidFill>
                <a:latin typeface="Verdana"/>
                <a:cs typeface="Verdana"/>
              </a:rPr>
              <a:t>Contains the date on which the latest update of the app was  released.</a:t>
            </a:r>
            <a:br>
              <a:rPr lang="en-US" sz="1400" dirty="0">
                <a:solidFill>
                  <a:schemeClr val="tx1"/>
                </a:solidFill>
                <a:latin typeface="Verdana"/>
                <a:cs typeface="Verdana"/>
              </a:rPr>
            </a:br>
            <a:r>
              <a:rPr lang="en-US" sz="1400" b="1" dirty="0">
                <a:solidFill>
                  <a:schemeClr val="tx1"/>
                </a:solidFill>
                <a:latin typeface="Verdana"/>
                <a:cs typeface="Verdana"/>
              </a:rPr>
              <a:t>12.Current Version: </a:t>
            </a:r>
            <a:r>
              <a:rPr lang="en-US" sz="1400" dirty="0">
                <a:solidFill>
                  <a:schemeClr val="tx1"/>
                </a:solidFill>
                <a:latin typeface="Verdana"/>
                <a:cs typeface="Verdana"/>
              </a:rPr>
              <a:t>Contains information on the current version of the app  available on the play store.</a:t>
            </a:r>
            <a:br>
              <a:rPr lang="en-US" sz="1400" dirty="0">
                <a:solidFill>
                  <a:schemeClr val="tx1"/>
                </a:solidFill>
                <a:latin typeface="Verdana"/>
                <a:cs typeface="Verdana"/>
              </a:rPr>
            </a:br>
            <a:r>
              <a:rPr lang="en-US" sz="1400" b="1" dirty="0">
                <a:solidFill>
                  <a:schemeClr val="tx1"/>
                </a:solidFill>
                <a:latin typeface="Verdana"/>
                <a:cs typeface="Verdana"/>
              </a:rPr>
              <a:t>13.Android Version: </a:t>
            </a:r>
            <a:r>
              <a:rPr lang="en-US" sz="1400" dirty="0">
                <a:solidFill>
                  <a:schemeClr val="tx1"/>
                </a:solidFill>
                <a:latin typeface="Verdana"/>
                <a:cs typeface="Verdana"/>
              </a:rPr>
              <a:t>Contains information about the android versions on which  the app is supported.</a:t>
            </a:r>
            <a:br>
              <a:rPr lang="en-US" sz="1400" dirty="0">
                <a:solidFill>
                  <a:schemeClr val="tx1"/>
                </a:solidFill>
                <a:latin typeface="Verdana"/>
                <a:cs typeface="Verdana"/>
              </a:rPr>
            </a:br>
            <a:endParaRPr sz="1400" dirty="0">
              <a:solidFill>
                <a:schemeClr val="tx1"/>
              </a:solidFill>
              <a:latin typeface="Verdana"/>
              <a:cs typeface="Verdana"/>
            </a:endParaRPr>
          </a:p>
        </p:txBody>
      </p:sp>
      <p:sp>
        <p:nvSpPr>
          <p:cNvPr id="4" name="object 4"/>
          <p:cNvSpPr txBox="1"/>
          <p:nvPr/>
        </p:nvSpPr>
        <p:spPr>
          <a:xfrm>
            <a:off x="730593" y="202419"/>
            <a:ext cx="5048973" cy="382156"/>
          </a:xfrm>
          <a:prstGeom prst="rect">
            <a:avLst/>
          </a:prstGeom>
        </p:spPr>
        <p:txBody>
          <a:bodyPr vert="horz" wrap="square" lIns="0" tIns="12700" rIns="0" bIns="0" rtlCol="0">
            <a:spAutoFit/>
          </a:bodyPr>
          <a:lstStyle/>
          <a:p>
            <a:pPr marL="12700">
              <a:lnSpc>
                <a:spcPct val="100000"/>
              </a:lnSpc>
              <a:spcBef>
                <a:spcPts val="100"/>
              </a:spcBef>
            </a:pPr>
            <a:r>
              <a:rPr lang="en-US" sz="2400" b="1" spc="-85" dirty="0">
                <a:solidFill>
                  <a:srgbClr val="C00000"/>
                </a:solidFill>
              </a:rPr>
              <a:t>Attr</a:t>
            </a:r>
            <a:r>
              <a:rPr lang="en-US" sz="2400" b="1" spc="-65" dirty="0">
                <a:solidFill>
                  <a:srgbClr val="C00000"/>
                </a:solidFill>
              </a:rPr>
              <a:t>i</a:t>
            </a:r>
            <a:r>
              <a:rPr lang="en-US" sz="2400" b="1" spc="-55" dirty="0">
                <a:solidFill>
                  <a:srgbClr val="C00000"/>
                </a:solidFill>
              </a:rPr>
              <a:t>but</a:t>
            </a:r>
            <a:r>
              <a:rPr lang="en-US" sz="2400" b="1" spc="-70" dirty="0">
                <a:solidFill>
                  <a:srgbClr val="C00000"/>
                </a:solidFill>
              </a:rPr>
              <a:t>e</a:t>
            </a:r>
            <a:r>
              <a:rPr lang="en-US" sz="2400" b="1" spc="-150" dirty="0">
                <a:solidFill>
                  <a:srgbClr val="C00000"/>
                </a:solidFill>
              </a:rPr>
              <a:t>s</a:t>
            </a:r>
            <a:r>
              <a:rPr lang="en-US" sz="2400" b="1" spc="-120" dirty="0">
                <a:solidFill>
                  <a:srgbClr val="C00000"/>
                </a:solidFill>
              </a:rPr>
              <a:t> </a:t>
            </a:r>
            <a:r>
              <a:rPr lang="en-US" sz="2400" b="1" spc="-75" dirty="0">
                <a:solidFill>
                  <a:srgbClr val="C00000"/>
                </a:solidFill>
              </a:rPr>
              <a:t>in</a:t>
            </a:r>
            <a:r>
              <a:rPr lang="en-US" sz="2400" b="1" spc="-145" dirty="0">
                <a:solidFill>
                  <a:srgbClr val="C00000"/>
                </a:solidFill>
              </a:rPr>
              <a:t> </a:t>
            </a:r>
            <a:r>
              <a:rPr lang="en-US" sz="2400" b="1" spc="-75" dirty="0">
                <a:solidFill>
                  <a:srgbClr val="C00000"/>
                </a:solidFill>
              </a:rPr>
              <a:t>Google</a:t>
            </a:r>
            <a:r>
              <a:rPr lang="en-US" sz="2400" b="1" spc="-145" dirty="0">
                <a:solidFill>
                  <a:srgbClr val="C00000"/>
                </a:solidFill>
              </a:rPr>
              <a:t> </a:t>
            </a:r>
            <a:r>
              <a:rPr lang="en-US" sz="2400" b="1" spc="-70" dirty="0">
                <a:solidFill>
                  <a:srgbClr val="C00000"/>
                </a:solidFill>
              </a:rPr>
              <a:t>P</a:t>
            </a:r>
            <a:r>
              <a:rPr lang="en-US" sz="2400" b="1" spc="-45" dirty="0">
                <a:solidFill>
                  <a:srgbClr val="C00000"/>
                </a:solidFill>
              </a:rPr>
              <a:t>l</a:t>
            </a:r>
            <a:r>
              <a:rPr lang="en-US" sz="2400" b="1" spc="-125" dirty="0">
                <a:solidFill>
                  <a:srgbClr val="C00000"/>
                </a:solidFill>
              </a:rPr>
              <a:t>ay</a:t>
            </a:r>
            <a:r>
              <a:rPr lang="en-US" sz="2400" b="1" spc="-145" dirty="0">
                <a:solidFill>
                  <a:srgbClr val="C00000"/>
                </a:solidFill>
              </a:rPr>
              <a:t> </a:t>
            </a:r>
            <a:r>
              <a:rPr lang="en-US" sz="2400" b="1" spc="-105" dirty="0">
                <a:solidFill>
                  <a:srgbClr val="C00000"/>
                </a:solidFill>
              </a:rPr>
              <a:t>store</a:t>
            </a:r>
            <a:r>
              <a:rPr lang="en-US" sz="2400" b="1" spc="-130" dirty="0">
                <a:solidFill>
                  <a:srgbClr val="C00000"/>
                </a:solidFill>
              </a:rPr>
              <a:t> </a:t>
            </a:r>
            <a:r>
              <a:rPr lang="en-US" sz="2400" b="1" spc="-70" dirty="0">
                <a:solidFill>
                  <a:srgbClr val="C00000"/>
                </a:solidFill>
              </a:rPr>
              <a:t>Da</a:t>
            </a:r>
            <a:r>
              <a:rPr lang="en-US" sz="2400" b="1" spc="-55" dirty="0">
                <a:solidFill>
                  <a:srgbClr val="C00000"/>
                </a:solidFill>
              </a:rPr>
              <a:t>t</a:t>
            </a:r>
            <a:r>
              <a:rPr lang="en-US" sz="2400" b="1" spc="-125" dirty="0">
                <a:solidFill>
                  <a:srgbClr val="C00000"/>
                </a:solidFill>
              </a:rPr>
              <a:t>a</a:t>
            </a:r>
            <a:endParaRPr sz="2400" b="1" dirty="0">
              <a:latin typeface="Verdana"/>
              <a:cs typeface="Verdana"/>
            </a:endParaRPr>
          </a:p>
        </p:txBody>
      </p:sp>
      <p:sp>
        <p:nvSpPr>
          <p:cNvPr id="8" name="object 13">
            <a:extLst>
              <a:ext uri="{FF2B5EF4-FFF2-40B4-BE49-F238E27FC236}">
                <a16:creationId xmlns:a16="http://schemas.microsoft.com/office/drawing/2014/main" id="{0E30E392-2CE7-84FB-E2D1-A16E10502ED8}"/>
              </a:ext>
            </a:extLst>
          </p:cNvPr>
          <p:cNvSpPr/>
          <p:nvPr/>
        </p:nvSpPr>
        <p:spPr>
          <a:xfrm>
            <a:off x="157053" y="140360"/>
            <a:ext cx="513258" cy="506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9359" y="238403"/>
            <a:ext cx="4111648" cy="39498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rPr>
              <a:t>Attributes in User reviews</a:t>
            </a:r>
          </a:p>
        </p:txBody>
      </p:sp>
      <p:sp>
        <p:nvSpPr>
          <p:cNvPr id="4" name="object 4"/>
          <p:cNvSpPr txBox="1"/>
          <p:nvPr/>
        </p:nvSpPr>
        <p:spPr>
          <a:xfrm>
            <a:off x="195445" y="814406"/>
            <a:ext cx="5265555" cy="2136627"/>
          </a:xfrm>
          <a:prstGeom prst="rect">
            <a:avLst/>
          </a:prstGeom>
          <a:ln w="12700">
            <a:solidFill>
              <a:srgbClr val="CC0000"/>
            </a:solidFill>
          </a:ln>
        </p:spPr>
        <p:txBody>
          <a:bodyPr vert="horz" wrap="square" lIns="0" tIns="1905" rIns="0" bIns="0" rtlCol="0">
            <a:spAutoFit/>
          </a:bodyPr>
          <a:lstStyle/>
          <a:p>
            <a:pPr>
              <a:lnSpc>
                <a:spcPct val="100000"/>
              </a:lnSpc>
              <a:spcBef>
                <a:spcPts val="15"/>
              </a:spcBef>
            </a:pPr>
            <a:endParaRPr lang="en-IN" sz="2250" dirty="0">
              <a:latin typeface="Times New Roman"/>
              <a:cs typeface="Times New Roman"/>
            </a:endParaRPr>
          </a:p>
          <a:p>
            <a:pPr marL="432434" indent="-227329">
              <a:lnSpc>
                <a:spcPct val="100000"/>
              </a:lnSpc>
              <a:buAutoNum type="arabicPeriod"/>
              <a:tabLst>
                <a:tab pos="433070" algn="l"/>
              </a:tabLst>
            </a:pPr>
            <a:r>
              <a:rPr sz="1600" b="1" spc="-20" dirty="0">
                <a:solidFill>
                  <a:srgbClr val="124F5C"/>
                </a:solidFill>
                <a:latin typeface="+mn-lt"/>
                <a:cs typeface="Arial"/>
              </a:rPr>
              <a:t>App-</a:t>
            </a:r>
            <a:r>
              <a:rPr sz="1600" b="1" spc="55" dirty="0">
                <a:solidFill>
                  <a:srgbClr val="124F5C"/>
                </a:solidFill>
                <a:latin typeface="+mn-lt"/>
                <a:cs typeface="Arial"/>
              </a:rPr>
              <a:t> </a:t>
            </a:r>
            <a:r>
              <a:rPr sz="1600" spc="-5" dirty="0">
                <a:solidFill>
                  <a:srgbClr val="124F5C"/>
                </a:solidFill>
                <a:latin typeface="+mn-lt"/>
                <a:cs typeface="Arial MT"/>
              </a:rPr>
              <a:t>Application</a:t>
            </a:r>
            <a:r>
              <a:rPr sz="1600" spc="-40" dirty="0">
                <a:solidFill>
                  <a:srgbClr val="124F5C"/>
                </a:solidFill>
                <a:latin typeface="+mn-lt"/>
                <a:cs typeface="Arial MT"/>
              </a:rPr>
              <a:t> </a:t>
            </a:r>
            <a:r>
              <a:rPr sz="1600" spc="-5" dirty="0">
                <a:solidFill>
                  <a:srgbClr val="124F5C"/>
                </a:solidFill>
                <a:latin typeface="+mn-lt"/>
                <a:cs typeface="Arial MT"/>
              </a:rPr>
              <a:t>name</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Translated</a:t>
            </a:r>
            <a:r>
              <a:rPr sz="1600" b="1" spc="10" dirty="0">
                <a:solidFill>
                  <a:srgbClr val="124F5C"/>
                </a:solidFill>
                <a:latin typeface="+mn-lt"/>
                <a:cs typeface="Arial"/>
              </a:rPr>
              <a:t> </a:t>
            </a:r>
            <a:r>
              <a:rPr sz="1600" b="1" spc="-5" dirty="0">
                <a:solidFill>
                  <a:srgbClr val="124F5C"/>
                </a:solidFill>
                <a:latin typeface="+mn-lt"/>
                <a:cs typeface="Arial"/>
              </a:rPr>
              <a:t>Review-</a:t>
            </a:r>
            <a:r>
              <a:rPr sz="1600" b="1" spc="15" dirty="0">
                <a:solidFill>
                  <a:srgbClr val="124F5C"/>
                </a:solidFill>
                <a:latin typeface="+mn-lt"/>
                <a:cs typeface="Arial"/>
              </a:rPr>
              <a:t> </a:t>
            </a:r>
            <a:r>
              <a:rPr sz="1600" spc="-5" dirty="0">
                <a:solidFill>
                  <a:srgbClr val="124F5C"/>
                </a:solidFill>
                <a:latin typeface="+mn-lt"/>
                <a:cs typeface="Arial MT"/>
              </a:rPr>
              <a:t>User</a:t>
            </a:r>
            <a:r>
              <a:rPr sz="1600" spc="5" dirty="0">
                <a:solidFill>
                  <a:srgbClr val="124F5C"/>
                </a:solidFill>
                <a:latin typeface="+mn-lt"/>
                <a:cs typeface="Arial MT"/>
              </a:rPr>
              <a:t> </a:t>
            </a:r>
            <a:r>
              <a:rPr sz="1600" spc="-5" dirty="0">
                <a:solidFill>
                  <a:srgbClr val="124F5C"/>
                </a:solidFill>
                <a:latin typeface="+mn-lt"/>
                <a:cs typeface="Arial MT"/>
              </a:rPr>
              <a:t>review</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Sentiment-</a:t>
            </a:r>
            <a:r>
              <a:rPr sz="1600" b="1" spc="40" dirty="0">
                <a:solidFill>
                  <a:srgbClr val="124F5C"/>
                </a:solidFill>
                <a:latin typeface="+mn-lt"/>
                <a:cs typeface="Arial"/>
              </a:rPr>
              <a:t> </a:t>
            </a:r>
            <a:r>
              <a:rPr sz="1600" spc="-5" dirty="0">
                <a:solidFill>
                  <a:srgbClr val="124F5C"/>
                </a:solidFill>
                <a:latin typeface="+mn-lt"/>
                <a:cs typeface="Arial MT"/>
              </a:rPr>
              <a:t>Positive/Negative/Neutral</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Sentiment</a:t>
            </a:r>
            <a:r>
              <a:rPr sz="1600" b="1" spc="30" dirty="0">
                <a:solidFill>
                  <a:srgbClr val="124F5C"/>
                </a:solidFill>
                <a:latin typeface="+mn-lt"/>
                <a:cs typeface="Arial"/>
              </a:rPr>
              <a:t> </a:t>
            </a:r>
            <a:r>
              <a:rPr sz="1600" b="1" spc="-5" dirty="0">
                <a:solidFill>
                  <a:srgbClr val="124F5C"/>
                </a:solidFill>
                <a:latin typeface="+mn-lt"/>
                <a:cs typeface="Arial"/>
              </a:rPr>
              <a:t>Polarity-</a:t>
            </a:r>
            <a:r>
              <a:rPr sz="1600" b="1" spc="55" dirty="0">
                <a:solidFill>
                  <a:srgbClr val="124F5C"/>
                </a:solidFill>
                <a:latin typeface="+mn-lt"/>
                <a:cs typeface="Arial"/>
              </a:rPr>
              <a:t> </a:t>
            </a:r>
            <a:r>
              <a:rPr sz="1600" spc="-5" dirty="0">
                <a:solidFill>
                  <a:srgbClr val="124F5C"/>
                </a:solidFill>
                <a:latin typeface="+mn-lt"/>
                <a:cs typeface="Arial MT"/>
              </a:rPr>
              <a:t>Sentiment</a:t>
            </a:r>
            <a:r>
              <a:rPr sz="1600" spc="5" dirty="0">
                <a:solidFill>
                  <a:srgbClr val="124F5C"/>
                </a:solidFill>
                <a:latin typeface="+mn-lt"/>
                <a:cs typeface="Arial MT"/>
              </a:rPr>
              <a:t> </a:t>
            </a:r>
            <a:r>
              <a:rPr sz="1600" spc="-5" dirty="0">
                <a:solidFill>
                  <a:srgbClr val="124F5C"/>
                </a:solidFill>
                <a:latin typeface="+mn-lt"/>
                <a:cs typeface="Arial MT"/>
              </a:rPr>
              <a:t>polarity score</a:t>
            </a:r>
            <a:endParaRPr sz="1600" dirty="0">
              <a:latin typeface="+mn-lt"/>
              <a:cs typeface="Arial MT"/>
            </a:endParaRPr>
          </a:p>
          <a:p>
            <a:pPr marL="432434" indent="-227329">
              <a:lnSpc>
                <a:spcPct val="100000"/>
              </a:lnSpc>
              <a:spcBef>
                <a:spcPts val="965"/>
              </a:spcBef>
              <a:buAutoNum type="arabicPeriod"/>
              <a:tabLst>
                <a:tab pos="433070" algn="l"/>
              </a:tabLst>
            </a:pPr>
            <a:r>
              <a:rPr sz="1600" b="1" spc="-5" dirty="0">
                <a:solidFill>
                  <a:srgbClr val="124F5C"/>
                </a:solidFill>
                <a:latin typeface="+mn-lt"/>
                <a:cs typeface="Arial"/>
              </a:rPr>
              <a:t>Sentiment</a:t>
            </a:r>
            <a:r>
              <a:rPr sz="1600" b="1" spc="30" dirty="0">
                <a:solidFill>
                  <a:srgbClr val="124F5C"/>
                </a:solidFill>
                <a:latin typeface="+mn-lt"/>
                <a:cs typeface="Arial"/>
              </a:rPr>
              <a:t> </a:t>
            </a:r>
            <a:r>
              <a:rPr sz="1600" b="1" spc="-5" dirty="0">
                <a:solidFill>
                  <a:srgbClr val="124F5C"/>
                </a:solidFill>
                <a:latin typeface="+mn-lt"/>
                <a:cs typeface="Arial"/>
              </a:rPr>
              <a:t>Subjectivity-</a:t>
            </a:r>
            <a:r>
              <a:rPr sz="1600" b="1" spc="70" dirty="0">
                <a:solidFill>
                  <a:srgbClr val="124F5C"/>
                </a:solidFill>
                <a:latin typeface="+mn-lt"/>
                <a:cs typeface="Arial"/>
              </a:rPr>
              <a:t> </a:t>
            </a:r>
            <a:r>
              <a:rPr sz="1600" spc="-5" dirty="0">
                <a:solidFill>
                  <a:srgbClr val="124F5C"/>
                </a:solidFill>
                <a:latin typeface="+mn-lt"/>
                <a:cs typeface="Arial MT"/>
              </a:rPr>
              <a:t>Sentiment</a:t>
            </a:r>
            <a:r>
              <a:rPr sz="1600" dirty="0">
                <a:solidFill>
                  <a:srgbClr val="124F5C"/>
                </a:solidFill>
                <a:latin typeface="+mn-lt"/>
                <a:cs typeface="Arial MT"/>
              </a:rPr>
              <a:t> </a:t>
            </a:r>
            <a:r>
              <a:rPr sz="1600" spc="-5" dirty="0">
                <a:solidFill>
                  <a:srgbClr val="124F5C"/>
                </a:solidFill>
                <a:latin typeface="+mn-lt"/>
                <a:cs typeface="Arial MT"/>
              </a:rPr>
              <a:t>subjectivity</a:t>
            </a:r>
            <a:r>
              <a:rPr sz="1600" spc="-10" dirty="0">
                <a:solidFill>
                  <a:srgbClr val="124F5C"/>
                </a:solidFill>
                <a:latin typeface="+mn-lt"/>
                <a:cs typeface="Arial MT"/>
              </a:rPr>
              <a:t> </a:t>
            </a:r>
            <a:r>
              <a:rPr sz="1600" spc="-5" dirty="0">
                <a:solidFill>
                  <a:srgbClr val="124F5C"/>
                </a:solidFill>
                <a:latin typeface="+mn-lt"/>
                <a:cs typeface="Arial MT"/>
              </a:rPr>
              <a:t>score</a:t>
            </a:r>
            <a:endParaRPr sz="1600" dirty="0">
              <a:latin typeface="+mn-lt"/>
              <a:cs typeface="Arial MT"/>
            </a:endParaRPr>
          </a:p>
        </p:txBody>
      </p:sp>
      <p:sp>
        <p:nvSpPr>
          <p:cNvPr id="6" name="object 13">
            <a:extLst>
              <a:ext uri="{FF2B5EF4-FFF2-40B4-BE49-F238E27FC236}">
                <a16:creationId xmlns:a16="http://schemas.microsoft.com/office/drawing/2014/main" id="{2BE9A00A-F217-B224-E9CF-133BC6AEFB61}"/>
              </a:ext>
            </a:extLst>
          </p:cNvPr>
          <p:cNvSpPr/>
          <p:nvPr/>
        </p:nvSpPr>
        <p:spPr>
          <a:xfrm>
            <a:off x="198379" y="182757"/>
            <a:ext cx="513258" cy="506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38147" y="437134"/>
            <a:ext cx="401066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latin typeface="Old Standard TT"/>
                <a:cs typeface="Old Standard TT"/>
              </a:rPr>
              <a:t>OVERVIEW OF</a:t>
            </a:r>
            <a:r>
              <a:rPr sz="2400" b="1" spc="-95" dirty="0">
                <a:solidFill>
                  <a:schemeClr val="tx1"/>
                </a:solidFill>
                <a:latin typeface="Old Standard TT"/>
                <a:cs typeface="Old Standard TT"/>
              </a:rPr>
              <a:t> </a:t>
            </a:r>
            <a:r>
              <a:rPr sz="2400" b="1" dirty="0">
                <a:solidFill>
                  <a:schemeClr val="tx1"/>
                </a:solidFill>
                <a:latin typeface="Old Standard TT"/>
                <a:cs typeface="Old Standard TT"/>
              </a:rPr>
              <a:t>ANALYSIS</a:t>
            </a:r>
          </a:p>
        </p:txBody>
      </p:sp>
      <p:grpSp>
        <p:nvGrpSpPr>
          <p:cNvPr id="4" name="object 4"/>
          <p:cNvGrpSpPr/>
          <p:nvPr/>
        </p:nvGrpSpPr>
        <p:grpSpPr>
          <a:xfrm>
            <a:off x="478536" y="263652"/>
            <a:ext cx="809625" cy="809625"/>
            <a:chOff x="478536" y="263652"/>
            <a:chExt cx="809625" cy="809625"/>
          </a:xfrm>
        </p:grpSpPr>
        <p:sp>
          <p:nvSpPr>
            <p:cNvPr id="5" name="object 5"/>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p>
          </p:txBody>
        </p:sp>
      </p:grpSp>
      <p:sp>
        <p:nvSpPr>
          <p:cNvPr id="7" name="object 7"/>
          <p:cNvSpPr/>
          <p:nvPr/>
        </p:nvSpPr>
        <p:spPr>
          <a:xfrm>
            <a:off x="5632703" y="1190244"/>
            <a:ext cx="3305810" cy="669290"/>
          </a:xfrm>
          <a:custGeom>
            <a:avLst/>
            <a:gdLst/>
            <a:ahLst/>
            <a:cxnLst/>
            <a:rect l="l" t="t" r="r" b="b"/>
            <a:pathLst>
              <a:path w="3305809" h="66928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p:spPr>
        <p:txBody>
          <a:bodyPr wrap="square" lIns="0" tIns="0" rIns="0" bIns="0" rtlCol="0"/>
          <a:lstStyle/>
          <a:p>
            <a:endParaRPr/>
          </a:p>
        </p:txBody>
      </p:sp>
      <p:sp>
        <p:nvSpPr>
          <p:cNvPr id="8" name="object 8"/>
          <p:cNvSpPr txBox="1"/>
          <p:nvPr/>
        </p:nvSpPr>
        <p:spPr>
          <a:xfrm>
            <a:off x="6277102" y="1368374"/>
            <a:ext cx="2016760"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Predictive</a:t>
            </a:r>
            <a:r>
              <a:rPr sz="1800" spc="-25" dirty="0">
                <a:solidFill>
                  <a:srgbClr val="FFFFFF"/>
                </a:solidFill>
                <a:latin typeface="Arial"/>
                <a:cs typeface="Arial"/>
              </a:rPr>
              <a:t> </a:t>
            </a:r>
            <a:r>
              <a:rPr sz="1800" spc="-10" dirty="0">
                <a:solidFill>
                  <a:srgbClr val="FFFFFF"/>
                </a:solidFill>
                <a:latin typeface="Arial"/>
                <a:cs typeface="Arial"/>
              </a:rPr>
              <a:t>Modeling</a:t>
            </a:r>
            <a:endParaRPr sz="1800" dirty="0">
              <a:latin typeface="Arial"/>
              <a:cs typeface="Arial"/>
            </a:endParaRPr>
          </a:p>
        </p:txBody>
      </p:sp>
      <p:sp>
        <p:nvSpPr>
          <p:cNvPr id="9" name="object 9"/>
          <p:cNvSpPr txBox="1"/>
          <p:nvPr/>
        </p:nvSpPr>
        <p:spPr>
          <a:xfrm>
            <a:off x="6308597" y="2720086"/>
            <a:ext cx="1905000" cy="1603375"/>
          </a:xfrm>
          <a:prstGeom prst="rect">
            <a:avLst/>
          </a:prstGeom>
        </p:spPr>
        <p:txBody>
          <a:bodyPr vert="horz" wrap="square" lIns="0" tIns="12700" rIns="0" bIns="0" rtlCol="0">
            <a:spAutoFit/>
          </a:bodyPr>
          <a:lstStyle/>
          <a:p>
            <a:pPr marL="12700" marR="5080">
              <a:lnSpc>
                <a:spcPct val="114999"/>
              </a:lnSpc>
              <a:spcBef>
                <a:spcPts val="100"/>
              </a:spcBef>
            </a:pPr>
            <a:r>
              <a:rPr sz="1800" spc="-5" dirty="0">
                <a:latin typeface="Arial"/>
                <a:cs typeface="Arial"/>
              </a:rPr>
              <a:t>Formulate a  statistical model</a:t>
            </a:r>
            <a:r>
              <a:rPr sz="1800" spc="-35" dirty="0">
                <a:latin typeface="Arial"/>
                <a:cs typeface="Arial"/>
              </a:rPr>
              <a:t> </a:t>
            </a:r>
            <a:r>
              <a:rPr sz="1800" dirty="0">
                <a:latin typeface="Arial"/>
                <a:cs typeface="Arial"/>
              </a:rPr>
              <a:t>to  </a:t>
            </a:r>
            <a:r>
              <a:rPr sz="1800" spc="-5" dirty="0">
                <a:latin typeface="Arial"/>
                <a:cs typeface="Arial"/>
              </a:rPr>
              <a:t>forecast an  outcome using  relevant</a:t>
            </a:r>
            <a:r>
              <a:rPr sz="1800" spc="-40" dirty="0">
                <a:latin typeface="Arial"/>
                <a:cs typeface="Arial"/>
              </a:rPr>
              <a:t> </a:t>
            </a:r>
            <a:r>
              <a:rPr sz="1800" spc="-5" dirty="0">
                <a:latin typeface="Arial"/>
                <a:cs typeface="Arial"/>
              </a:rPr>
              <a:t>predictors</a:t>
            </a:r>
            <a:endParaRPr sz="1800" dirty="0">
              <a:latin typeface="Arial"/>
              <a:cs typeface="Arial"/>
            </a:endParaRPr>
          </a:p>
        </p:txBody>
      </p:sp>
      <p:sp>
        <p:nvSpPr>
          <p:cNvPr id="10" name="object 10"/>
          <p:cNvSpPr/>
          <p:nvPr/>
        </p:nvSpPr>
        <p:spPr>
          <a:xfrm>
            <a:off x="0" y="1190244"/>
            <a:ext cx="3546475" cy="669290"/>
          </a:xfrm>
          <a:custGeom>
            <a:avLst/>
            <a:gdLst/>
            <a:ahLst/>
            <a:cxnLst/>
            <a:rect l="l" t="t" r="r" b="b"/>
            <a:pathLst>
              <a:path w="3546475" h="669289">
                <a:moveTo>
                  <a:pt x="3211830" y="0"/>
                </a:moveTo>
                <a:lnTo>
                  <a:pt x="0" y="0"/>
                </a:lnTo>
                <a:lnTo>
                  <a:pt x="0" y="669035"/>
                </a:lnTo>
                <a:lnTo>
                  <a:pt x="3211830" y="669035"/>
                </a:lnTo>
                <a:lnTo>
                  <a:pt x="3546348" y="334517"/>
                </a:lnTo>
                <a:lnTo>
                  <a:pt x="3211830" y="0"/>
                </a:lnTo>
                <a:close/>
              </a:path>
            </a:pathLst>
          </a:custGeom>
          <a:solidFill>
            <a:srgbClr val="359E93"/>
          </a:solidFill>
        </p:spPr>
        <p:txBody>
          <a:bodyPr wrap="square" lIns="0" tIns="0" rIns="0" bIns="0" rtlCol="0"/>
          <a:lstStyle/>
          <a:p>
            <a:endParaRPr/>
          </a:p>
        </p:txBody>
      </p:sp>
      <p:sp>
        <p:nvSpPr>
          <p:cNvPr id="11" name="object 11"/>
          <p:cNvSpPr txBox="1"/>
          <p:nvPr/>
        </p:nvSpPr>
        <p:spPr>
          <a:xfrm>
            <a:off x="955649" y="1368933"/>
            <a:ext cx="14700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0" dirty="0">
                <a:solidFill>
                  <a:srgbClr val="FFFFFF"/>
                </a:solidFill>
                <a:latin typeface="Arial"/>
                <a:cs typeface="Arial"/>
              </a:rPr>
              <a:t> </a:t>
            </a:r>
            <a:r>
              <a:rPr sz="1800" spc="-5" dirty="0">
                <a:solidFill>
                  <a:srgbClr val="FFFFFF"/>
                </a:solidFill>
                <a:latin typeface="Arial"/>
                <a:cs typeface="Arial"/>
              </a:rPr>
              <a:t>Cleaning</a:t>
            </a:r>
            <a:endParaRPr sz="1800" dirty="0">
              <a:latin typeface="Arial"/>
              <a:cs typeface="Arial"/>
            </a:endParaRPr>
          </a:p>
        </p:txBody>
      </p:sp>
      <p:sp>
        <p:nvSpPr>
          <p:cNvPr id="12" name="object 12"/>
          <p:cNvSpPr txBox="1"/>
          <p:nvPr/>
        </p:nvSpPr>
        <p:spPr>
          <a:xfrm>
            <a:off x="734059" y="2685750"/>
            <a:ext cx="2065655" cy="1288415"/>
          </a:xfrm>
          <a:prstGeom prst="rect">
            <a:avLst/>
          </a:prstGeom>
        </p:spPr>
        <p:txBody>
          <a:bodyPr vert="horz" wrap="square" lIns="0" tIns="13335" rIns="0" bIns="0" rtlCol="0">
            <a:spAutoFit/>
          </a:bodyPr>
          <a:lstStyle/>
          <a:p>
            <a:pPr marL="12700" marR="5080">
              <a:lnSpc>
                <a:spcPct val="114999"/>
              </a:lnSpc>
              <a:spcBef>
                <a:spcPts val="105"/>
              </a:spcBef>
            </a:pPr>
            <a:r>
              <a:rPr sz="1800" spc="-5" dirty="0">
                <a:latin typeface="Arial"/>
                <a:cs typeface="Arial"/>
              </a:rPr>
              <a:t>Understand </a:t>
            </a:r>
            <a:r>
              <a:rPr sz="1800" dirty="0">
                <a:latin typeface="Arial"/>
                <a:cs typeface="Arial"/>
              </a:rPr>
              <a:t>the  structure of the  </a:t>
            </a:r>
            <a:r>
              <a:rPr sz="1800" spc="-5" dirty="0">
                <a:latin typeface="Arial"/>
                <a:cs typeface="Arial"/>
              </a:rPr>
              <a:t>dataset and clean  data before</a:t>
            </a:r>
            <a:r>
              <a:rPr sz="1800" spc="-50" dirty="0">
                <a:latin typeface="Arial"/>
                <a:cs typeface="Arial"/>
              </a:rPr>
              <a:t> </a:t>
            </a:r>
            <a:r>
              <a:rPr sz="1800" spc="-10" dirty="0">
                <a:latin typeface="Arial"/>
                <a:cs typeface="Arial"/>
              </a:rPr>
              <a:t>analysis</a:t>
            </a:r>
            <a:endParaRPr sz="1800" dirty="0">
              <a:latin typeface="Arial"/>
              <a:cs typeface="Arial"/>
            </a:endParaRPr>
          </a:p>
        </p:txBody>
      </p:sp>
      <p:sp>
        <p:nvSpPr>
          <p:cNvPr id="13" name="object 13"/>
          <p:cNvSpPr/>
          <p:nvPr/>
        </p:nvSpPr>
        <p:spPr>
          <a:xfrm>
            <a:off x="2944367" y="1190244"/>
            <a:ext cx="3305810" cy="669290"/>
          </a:xfrm>
          <a:custGeom>
            <a:avLst/>
            <a:gdLst/>
            <a:ahLst/>
            <a:cxnLst/>
            <a:rect l="l" t="t" r="r" b="b"/>
            <a:pathLst>
              <a:path w="3305810" h="669289">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p:spPr>
        <p:txBody>
          <a:bodyPr wrap="square" lIns="0" tIns="0" rIns="0" bIns="0" rtlCol="0"/>
          <a:lstStyle/>
          <a:p>
            <a:endParaRPr/>
          </a:p>
        </p:txBody>
      </p:sp>
      <p:sp>
        <p:nvSpPr>
          <p:cNvPr id="14" name="object 14"/>
          <p:cNvSpPr txBox="1"/>
          <p:nvPr/>
        </p:nvSpPr>
        <p:spPr>
          <a:xfrm>
            <a:off x="3742690" y="1368374"/>
            <a:ext cx="1710689"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5" dirty="0">
                <a:solidFill>
                  <a:srgbClr val="FFFFFF"/>
                </a:solidFill>
                <a:latin typeface="Arial"/>
                <a:cs typeface="Arial"/>
              </a:rPr>
              <a:t> </a:t>
            </a:r>
            <a:r>
              <a:rPr sz="1800" spc="-5" dirty="0">
                <a:solidFill>
                  <a:srgbClr val="FFFFFF"/>
                </a:solidFill>
                <a:latin typeface="Arial"/>
                <a:cs typeface="Arial"/>
              </a:rPr>
              <a:t>Exploration</a:t>
            </a:r>
            <a:endParaRPr sz="1800" dirty="0">
              <a:latin typeface="Arial"/>
              <a:cs typeface="Arial"/>
            </a:endParaRPr>
          </a:p>
        </p:txBody>
      </p:sp>
      <p:sp>
        <p:nvSpPr>
          <p:cNvPr id="15" name="object 15"/>
          <p:cNvSpPr txBox="1"/>
          <p:nvPr/>
        </p:nvSpPr>
        <p:spPr>
          <a:xfrm>
            <a:off x="3626358" y="2659231"/>
            <a:ext cx="1993900" cy="1918970"/>
          </a:xfrm>
          <a:prstGeom prst="rect">
            <a:avLst/>
          </a:prstGeom>
        </p:spPr>
        <p:txBody>
          <a:bodyPr vert="horz" wrap="square" lIns="0" tIns="12065" rIns="0" bIns="0" rtlCol="0">
            <a:spAutoFit/>
          </a:bodyPr>
          <a:lstStyle/>
          <a:p>
            <a:pPr marL="12700" marR="5080">
              <a:lnSpc>
                <a:spcPct val="114999"/>
              </a:lnSpc>
              <a:spcBef>
                <a:spcPts val="95"/>
              </a:spcBef>
            </a:pPr>
            <a:r>
              <a:rPr sz="1800" spc="-5" dirty="0">
                <a:latin typeface="Arial"/>
                <a:cs typeface="Arial"/>
              </a:rPr>
              <a:t>Uncover initial  patterns,  characteristics,</a:t>
            </a:r>
            <a:r>
              <a:rPr sz="1800" spc="-30" dirty="0">
                <a:latin typeface="Arial"/>
                <a:cs typeface="Arial"/>
              </a:rPr>
              <a:t> </a:t>
            </a:r>
            <a:r>
              <a:rPr sz="1800" spc="-5" dirty="0">
                <a:latin typeface="Arial"/>
                <a:cs typeface="Arial"/>
              </a:rPr>
              <a:t>and  points </a:t>
            </a:r>
            <a:r>
              <a:rPr sz="1800" dirty="0">
                <a:latin typeface="Arial"/>
                <a:cs typeface="Arial"/>
              </a:rPr>
              <a:t>of </a:t>
            </a:r>
            <a:r>
              <a:rPr sz="1800" spc="-5" dirty="0">
                <a:latin typeface="Arial"/>
                <a:cs typeface="Arial"/>
              </a:rPr>
              <a:t>interest  using visual  exploration</a:t>
            </a:r>
            <a:endParaRPr sz="1800" dirty="0">
              <a:latin typeface="Arial"/>
              <a:cs typeface="Arial"/>
            </a:endParaRPr>
          </a:p>
        </p:txBody>
      </p:sp>
      <p:sp>
        <p:nvSpPr>
          <p:cNvPr id="16" name="object 16"/>
          <p:cNvSpPr/>
          <p:nvPr/>
        </p:nvSpPr>
        <p:spPr>
          <a:xfrm>
            <a:off x="4454652" y="1927860"/>
            <a:ext cx="617220" cy="615695"/>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7083552" y="1941576"/>
            <a:ext cx="527303" cy="525780"/>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1232916" y="1941576"/>
            <a:ext cx="617220" cy="615695"/>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6858</TotalTime>
  <Words>1917</Words>
  <Application>Microsoft Office PowerPoint</Application>
  <PresentationFormat>On-screen Show (16:9)</PresentationFormat>
  <Paragraphs>167</Paragraphs>
  <Slides>30</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Arial</vt:lpstr>
      <vt:lpstr>Wingdings</vt:lpstr>
      <vt:lpstr>Arial MT</vt:lpstr>
      <vt:lpstr>Times New Roman</vt:lpstr>
      <vt:lpstr>Calibri</vt:lpstr>
      <vt:lpstr>Verdana</vt:lpstr>
      <vt:lpstr>Roboto</vt:lpstr>
      <vt:lpstr>Old Standard TT</vt:lpstr>
      <vt:lpstr>AoyagiKouzanFontT</vt:lpstr>
      <vt:lpstr>Calibri Light</vt:lpstr>
      <vt:lpstr>Montserrat</vt:lpstr>
      <vt:lpstr>Office Theme</vt:lpstr>
      <vt:lpstr>PowerPoint Presentation</vt:lpstr>
      <vt:lpstr>WHY  ANALYZE THE GOOGLE PLAY  STORE?</vt:lpstr>
      <vt:lpstr>PowerPoint Presentation</vt:lpstr>
      <vt:lpstr>PowerPoint Presentation</vt:lpstr>
      <vt:lpstr>Agenda</vt:lpstr>
      <vt:lpstr>Dataset Preparation</vt:lpstr>
      <vt:lpstr>1. App:  This column Contains the name of the app for each observation. 2.Category :  This column Contains Category to which the app belongs. 3.Rating :   This column contains the average rating for the app.  4.Reviews:  This column contains the number of reviews that the app has  received on the play store. 5.Size :  This column contains the amount of memory the app occupies on the device. 6.Installs :  This column contains the number of times that the app has been downloaded and installed from the play store. 7.Type :  This column contains the information whether the app is free or paid. 8.Price: If the app is a paid app, this column contains the data about its price. 9.Content Rating: This column contains the maturity rating of the app i.e. the age group of the audience for which it is suitable. 10.Genres: This column contains the data about to which genre the app  belongs. Genres can  be considered as a further division of the group of Category.   11.Last Updated: Contains the date on which the latest update of the app was  released. 12.Current Version: Contains information on the current version of the app  available on the play store. 13.Android Version: Contains information about the android versions on which  the app is supported. </vt:lpstr>
      <vt:lpstr>Attributes in User reviews</vt:lpstr>
      <vt:lpstr>OVERVIEW OF ANALYSIS</vt:lpstr>
      <vt:lpstr>PowerPoint Presentation</vt:lpstr>
      <vt:lpstr>Correlation Heatmap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Faced</vt:lpstr>
      <vt:lpstr>Conclusion’s</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jadhavnaik978@gmail.com</cp:lastModifiedBy>
  <cp:revision>25</cp:revision>
  <dcterms:created xsi:type="dcterms:W3CDTF">2022-03-16T09:49:32Z</dcterms:created>
  <dcterms:modified xsi:type="dcterms:W3CDTF">2023-09-01T17:34:47Z</dcterms:modified>
</cp:coreProperties>
</file>